
<file path=[Content_Types].xml><?xml version="1.0" encoding="utf-8"?>
<Types xmlns="http://schemas.openxmlformats.org/package/2006/content-types">
  <Default Extension="bin" ContentType="application/vnd.openxmlformats-officedocument.oleObject"/>
  <Default Extension="emf" ContentType="image/x-emf"/>
  <Default Extension="jfif" ContentType="image/jpeg"/>
  <Default Extension="jpeg" ContentType="image/jpeg"/>
  <Default Extension="jpg" ContentType="image/jpeg"/>
  <Default Extension="mov" ContentType="video/quicktime"/>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5"/>
  </p:notesMasterIdLst>
  <p:sldIdLst>
    <p:sldId id="268" r:id="rId2"/>
    <p:sldId id="278" r:id="rId3"/>
    <p:sldId id="317" r:id="rId4"/>
    <p:sldId id="406" r:id="rId5"/>
    <p:sldId id="826" r:id="rId6"/>
    <p:sldId id="779" r:id="rId7"/>
    <p:sldId id="812" r:id="rId8"/>
    <p:sldId id="780" r:id="rId9"/>
    <p:sldId id="831" r:id="rId10"/>
    <p:sldId id="824" r:id="rId11"/>
    <p:sldId id="257" r:id="rId12"/>
    <p:sldId id="356" r:id="rId13"/>
    <p:sldId id="347" r:id="rId14"/>
    <p:sldId id="350" r:id="rId15"/>
    <p:sldId id="303" r:id="rId16"/>
    <p:sldId id="339" r:id="rId17"/>
    <p:sldId id="825" r:id="rId18"/>
    <p:sldId id="282" r:id="rId19"/>
    <p:sldId id="411" r:id="rId20"/>
    <p:sldId id="408" r:id="rId21"/>
    <p:sldId id="409" r:id="rId22"/>
    <p:sldId id="283" r:id="rId23"/>
    <p:sldId id="410" r:id="rId24"/>
    <p:sldId id="284" r:id="rId25"/>
    <p:sldId id="412" r:id="rId26"/>
    <p:sldId id="285" r:id="rId27"/>
    <p:sldId id="413" r:id="rId28"/>
    <p:sldId id="416" r:id="rId29"/>
    <p:sldId id="415" r:id="rId30"/>
    <p:sldId id="414" r:id="rId31"/>
    <p:sldId id="286" r:id="rId32"/>
    <p:sldId id="417" r:id="rId33"/>
    <p:sldId id="632" r:id="rId34"/>
    <p:sldId id="633" r:id="rId35"/>
    <p:sldId id="634" r:id="rId36"/>
    <p:sldId id="821" r:id="rId37"/>
    <p:sldId id="822" r:id="rId38"/>
    <p:sldId id="823" r:id="rId39"/>
    <p:sldId id="636" r:id="rId40"/>
    <p:sldId id="637" r:id="rId41"/>
    <p:sldId id="638" r:id="rId42"/>
    <p:sldId id="298" r:id="rId43"/>
    <p:sldId id="418" r:id="rId44"/>
    <p:sldId id="287" r:id="rId45"/>
    <p:sldId id="419" r:id="rId46"/>
    <p:sldId id="420" r:id="rId47"/>
    <p:sldId id="832" r:id="rId48"/>
    <p:sldId id="289" r:id="rId49"/>
    <p:sldId id="281" r:id="rId50"/>
    <p:sldId id="793" r:id="rId51"/>
    <p:sldId id="794" r:id="rId52"/>
    <p:sldId id="820" r:id="rId53"/>
    <p:sldId id="795" r:id="rId54"/>
    <p:sldId id="334" r:id="rId55"/>
    <p:sldId id="811" r:id="rId56"/>
    <p:sldId id="421" r:id="rId57"/>
    <p:sldId id="422" r:id="rId58"/>
    <p:sldId id="639" r:id="rId59"/>
    <p:sldId id="640" r:id="rId60"/>
    <p:sldId id="653" r:id="rId61"/>
    <p:sldId id="641" r:id="rId62"/>
    <p:sldId id="642" r:id="rId63"/>
    <p:sldId id="643" r:id="rId64"/>
    <p:sldId id="644" r:id="rId65"/>
    <p:sldId id="645" r:id="rId66"/>
    <p:sldId id="646" r:id="rId67"/>
    <p:sldId id="647" r:id="rId68"/>
    <p:sldId id="648" r:id="rId69"/>
    <p:sldId id="299" r:id="rId70"/>
    <p:sldId id="649" r:id="rId71"/>
    <p:sldId id="650" r:id="rId72"/>
    <p:sldId id="651" r:id="rId73"/>
    <p:sldId id="423" r:id="rId74"/>
    <p:sldId id="424" r:id="rId75"/>
    <p:sldId id="425" r:id="rId76"/>
    <p:sldId id="426" r:id="rId77"/>
    <p:sldId id="302" r:id="rId78"/>
    <p:sldId id="652" r:id="rId79"/>
    <p:sldId id="827" r:id="rId80"/>
    <p:sldId id="828" r:id="rId81"/>
    <p:sldId id="830" r:id="rId82"/>
    <p:sldId id="829" r:id="rId83"/>
    <p:sldId id="300" r:id="rId84"/>
    <p:sldId id="301" r:id="rId85"/>
    <p:sldId id="433" r:id="rId86"/>
    <p:sldId id="319" r:id="rId87"/>
    <p:sldId id="432" r:id="rId88"/>
    <p:sldId id="315" r:id="rId89"/>
    <p:sldId id="631" r:id="rId90"/>
    <p:sldId id="313" r:id="rId91"/>
    <p:sldId id="280" r:id="rId92"/>
    <p:sldId id="314" r:id="rId93"/>
    <p:sldId id="276" r:id="rId9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1F45"/>
    <a:srgbClr val="0020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6327"/>
  </p:normalViewPr>
  <p:slideViewPr>
    <p:cSldViewPr snapToGrid="0">
      <p:cViewPr varScale="1">
        <p:scale>
          <a:sx n="55" d="100"/>
          <a:sy n="55" d="100"/>
        </p:scale>
        <p:origin x="912" y="26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uane Morgan" userId="fc98aa7682ba010b" providerId="LiveId" clId="{BDAD2FBD-B173-468E-B818-B767854B1CC5}"/>
    <pc:docChg chg="undo custSel addSld delSld modSld sldOrd">
      <pc:chgData name="Duane Morgan" userId="fc98aa7682ba010b" providerId="LiveId" clId="{BDAD2FBD-B173-468E-B818-B767854B1CC5}" dt="2025-10-07T19:51:45.327" v="2126" actId="1076"/>
      <pc:docMkLst>
        <pc:docMk/>
      </pc:docMkLst>
      <pc:sldChg chg="modSp add mod">
        <pc:chgData name="Duane Morgan" userId="fc98aa7682ba010b" providerId="LiveId" clId="{BDAD2FBD-B173-468E-B818-B767854B1CC5}" dt="2025-09-29T16:49:59.509" v="1319" actId="27636"/>
        <pc:sldMkLst>
          <pc:docMk/>
          <pc:sldMk cId="1906483249" sldId="257"/>
        </pc:sldMkLst>
        <pc:spChg chg="mod">
          <ac:chgData name="Duane Morgan" userId="fc98aa7682ba010b" providerId="LiveId" clId="{BDAD2FBD-B173-468E-B818-B767854B1CC5}" dt="2025-09-29T16:49:59.509" v="1319" actId="27636"/>
          <ac:spMkLst>
            <pc:docMk/>
            <pc:sldMk cId="1906483249" sldId="257"/>
            <ac:spMk id="2" creationId="{3A8A62C3-1BF9-BFEB-8C9B-70FD629BCDD0}"/>
          </ac:spMkLst>
        </pc:spChg>
        <pc:spChg chg="mod">
          <ac:chgData name="Duane Morgan" userId="fc98aa7682ba010b" providerId="LiveId" clId="{BDAD2FBD-B173-468E-B818-B767854B1CC5}" dt="2025-09-29T16:49:59.430" v="1318"/>
          <ac:spMkLst>
            <pc:docMk/>
            <pc:sldMk cId="1906483249" sldId="257"/>
            <ac:spMk id="4" creationId="{1A1B4C4D-1A03-6730-B068-579463CC255B}"/>
          </ac:spMkLst>
        </pc:spChg>
      </pc:sldChg>
      <pc:sldChg chg="modSp add mod">
        <pc:chgData name="Duane Morgan" userId="fc98aa7682ba010b" providerId="LiveId" clId="{BDAD2FBD-B173-468E-B818-B767854B1CC5}" dt="2025-09-29T16:44:55.162" v="1267" actId="20577"/>
        <pc:sldMkLst>
          <pc:docMk/>
          <pc:sldMk cId="2858025596" sldId="268"/>
        </pc:sldMkLst>
        <pc:spChg chg="mod">
          <ac:chgData name="Duane Morgan" userId="fc98aa7682ba010b" providerId="LiveId" clId="{BDAD2FBD-B173-468E-B818-B767854B1CC5}" dt="2025-09-29T16:40:39.189" v="1103" actId="14100"/>
          <ac:spMkLst>
            <pc:docMk/>
            <pc:sldMk cId="2858025596" sldId="268"/>
            <ac:spMk id="2" creationId="{743FB6B8-ADB2-438E-AA71-D7EE4EE7538A}"/>
          </ac:spMkLst>
        </pc:spChg>
        <pc:spChg chg="mod">
          <ac:chgData name="Duane Morgan" userId="fc98aa7682ba010b" providerId="LiveId" clId="{BDAD2FBD-B173-468E-B818-B767854B1CC5}" dt="2025-09-29T16:44:55.162" v="1267" actId="20577"/>
          <ac:spMkLst>
            <pc:docMk/>
            <pc:sldMk cId="2858025596" sldId="268"/>
            <ac:spMk id="3" creationId="{39B2DE5F-4DC9-4366-B9FA-FE9A9BF22548}"/>
          </ac:spMkLst>
        </pc:spChg>
        <pc:picChg chg="mod">
          <ac:chgData name="Duane Morgan" userId="fc98aa7682ba010b" providerId="LiveId" clId="{BDAD2FBD-B173-468E-B818-B767854B1CC5}" dt="2025-09-29T16:41:24.502" v="1148" actId="1076"/>
          <ac:picMkLst>
            <pc:docMk/>
            <pc:sldMk cId="2858025596" sldId="268"/>
            <ac:picMk id="2050" creationId="{5D6A6018-A982-4FA0-A9B6-E0279CAA55EF}"/>
          </ac:picMkLst>
        </pc:picChg>
      </pc:sldChg>
      <pc:sldChg chg="modSp mod">
        <pc:chgData name="Duane Morgan" userId="fc98aa7682ba010b" providerId="LiveId" clId="{BDAD2FBD-B173-468E-B818-B767854B1CC5}" dt="2025-09-29T01:14:13.125" v="129" actId="115"/>
        <pc:sldMkLst>
          <pc:docMk/>
          <pc:sldMk cId="3031897564" sldId="287"/>
        </pc:sldMkLst>
        <pc:spChg chg="mod">
          <ac:chgData name="Duane Morgan" userId="fc98aa7682ba010b" providerId="LiveId" clId="{BDAD2FBD-B173-468E-B818-B767854B1CC5}" dt="2025-09-29T01:14:13.125" v="129" actId="115"/>
          <ac:spMkLst>
            <pc:docMk/>
            <pc:sldMk cId="3031897564" sldId="287"/>
            <ac:spMk id="3" creationId="{F456A376-567F-15E9-84B7-819E41BED886}"/>
          </ac:spMkLst>
        </pc:spChg>
      </pc:sldChg>
      <pc:sldChg chg="modSp add">
        <pc:chgData name="Duane Morgan" userId="fc98aa7682ba010b" providerId="LiveId" clId="{BDAD2FBD-B173-468E-B818-B767854B1CC5}" dt="2025-09-29T16:53:33.003" v="1323"/>
        <pc:sldMkLst>
          <pc:docMk/>
          <pc:sldMk cId="1559162848" sldId="303"/>
        </pc:sldMkLst>
        <pc:spChg chg="mod">
          <ac:chgData name="Duane Morgan" userId="fc98aa7682ba010b" providerId="LiveId" clId="{BDAD2FBD-B173-468E-B818-B767854B1CC5}" dt="2025-09-29T16:53:33.003" v="1323"/>
          <ac:spMkLst>
            <pc:docMk/>
            <pc:sldMk cId="1559162848" sldId="303"/>
            <ac:spMk id="4" creationId="{C5D5D716-75C9-B4A0-6CEF-979FDB462EE8}"/>
          </ac:spMkLst>
        </pc:spChg>
      </pc:sldChg>
      <pc:sldChg chg="modSp add mod">
        <pc:chgData name="Duane Morgan" userId="fc98aa7682ba010b" providerId="LiveId" clId="{BDAD2FBD-B173-468E-B818-B767854B1CC5}" dt="2025-09-29T16:10:10.089" v="1006" actId="27636"/>
        <pc:sldMkLst>
          <pc:docMk/>
          <pc:sldMk cId="1638437795" sldId="334"/>
        </pc:sldMkLst>
        <pc:spChg chg="mod">
          <ac:chgData name="Duane Morgan" userId="fc98aa7682ba010b" providerId="LiveId" clId="{BDAD2FBD-B173-468E-B818-B767854B1CC5}" dt="2025-09-29T16:10:10.089" v="1006" actId="27636"/>
          <ac:spMkLst>
            <pc:docMk/>
            <pc:sldMk cId="1638437795" sldId="334"/>
            <ac:spMk id="2" creationId="{E872D137-CA2C-4A4C-9761-33CEC1AB3FA5}"/>
          </ac:spMkLst>
        </pc:spChg>
      </pc:sldChg>
      <pc:sldChg chg="modSp add">
        <pc:chgData name="Duane Morgan" userId="fc98aa7682ba010b" providerId="LiveId" clId="{BDAD2FBD-B173-468E-B818-B767854B1CC5}" dt="2025-09-29T16:53:52.711" v="1324"/>
        <pc:sldMkLst>
          <pc:docMk/>
          <pc:sldMk cId="3070649147" sldId="339"/>
        </pc:sldMkLst>
        <pc:spChg chg="mod">
          <ac:chgData name="Duane Morgan" userId="fc98aa7682ba010b" providerId="LiveId" clId="{BDAD2FBD-B173-468E-B818-B767854B1CC5}" dt="2025-09-29T16:53:52.711" v="1324"/>
          <ac:spMkLst>
            <pc:docMk/>
            <pc:sldMk cId="3070649147" sldId="339"/>
            <ac:spMk id="4" creationId="{52F82DB2-8F09-6A3F-B303-E6550840368E}"/>
          </ac:spMkLst>
        </pc:spChg>
      </pc:sldChg>
      <pc:sldChg chg="modSp add">
        <pc:chgData name="Duane Morgan" userId="fc98aa7682ba010b" providerId="LiveId" clId="{BDAD2FBD-B173-468E-B818-B767854B1CC5}" dt="2025-09-29T16:51:32.044" v="1321"/>
        <pc:sldMkLst>
          <pc:docMk/>
          <pc:sldMk cId="2011554015" sldId="347"/>
        </pc:sldMkLst>
        <pc:spChg chg="mod">
          <ac:chgData name="Duane Morgan" userId="fc98aa7682ba010b" providerId="LiveId" clId="{BDAD2FBD-B173-468E-B818-B767854B1CC5}" dt="2025-09-29T16:51:32.044" v="1321"/>
          <ac:spMkLst>
            <pc:docMk/>
            <pc:sldMk cId="2011554015" sldId="347"/>
            <ac:spMk id="4" creationId="{E636B1EC-5450-2A6F-763F-05170EC7161D}"/>
          </ac:spMkLst>
        </pc:spChg>
      </pc:sldChg>
      <pc:sldChg chg="modSp add">
        <pc:chgData name="Duane Morgan" userId="fc98aa7682ba010b" providerId="LiveId" clId="{BDAD2FBD-B173-468E-B818-B767854B1CC5}" dt="2025-09-29T16:52:41.343" v="1322"/>
        <pc:sldMkLst>
          <pc:docMk/>
          <pc:sldMk cId="4077750417" sldId="350"/>
        </pc:sldMkLst>
        <pc:spChg chg="mod">
          <ac:chgData name="Duane Morgan" userId="fc98aa7682ba010b" providerId="LiveId" clId="{BDAD2FBD-B173-468E-B818-B767854B1CC5}" dt="2025-09-29T16:52:41.343" v="1322"/>
          <ac:spMkLst>
            <pc:docMk/>
            <pc:sldMk cId="4077750417" sldId="350"/>
            <ac:spMk id="4" creationId="{3020EE8C-F788-D815-6005-774BD6898827}"/>
          </ac:spMkLst>
        </pc:spChg>
      </pc:sldChg>
      <pc:sldChg chg="modSp add">
        <pc:chgData name="Duane Morgan" userId="fc98aa7682ba010b" providerId="LiveId" clId="{BDAD2FBD-B173-468E-B818-B767854B1CC5}" dt="2025-09-29T16:51:02.650" v="1320"/>
        <pc:sldMkLst>
          <pc:docMk/>
          <pc:sldMk cId="2798139709" sldId="356"/>
        </pc:sldMkLst>
        <pc:spChg chg="mod">
          <ac:chgData name="Duane Morgan" userId="fc98aa7682ba010b" providerId="LiveId" clId="{BDAD2FBD-B173-468E-B818-B767854B1CC5}" dt="2025-09-29T16:51:02.650" v="1320"/>
          <ac:spMkLst>
            <pc:docMk/>
            <pc:sldMk cId="2798139709" sldId="356"/>
            <ac:spMk id="4" creationId="{8847836B-F4FD-36CE-1A75-C598BFA398BC}"/>
          </ac:spMkLst>
        </pc:spChg>
      </pc:sldChg>
      <pc:sldChg chg="modSp mod">
        <pc:chgData name="Duane Morgan" userId="fc98aa7682ba010b" providerId="LiveId" clId="{BDAD2FBD-B173-468E-B818-B767854B1CC5}" dt="2025-09-29T01:14:51.727" v="145" actId="113"/>
        <pc:sldMkLst>
          <pc:docMk/>
          <pc:sldMk cId="2472954405" sldId="420"/>
        </pc:sldMkLst>
        <pc:spChg chg="mod">
          <ac:chgData name="Duane Morgan" userId="fc98aa7682ba010b" providerId="LiveId" clId="{BDAD2FBD-B173-468E-B818-B767854B1CC5}" dt="2025-09-29T01:14:51.727" v="145" actId="113"/>
          <ac:spMkLst>
            <pc:docMk/>
            <pc:sldMk cId="2472954405" sldId="420"/>
            <ac:spMk id="3" creationId="{BDD1969C-DB73-BAB3-6E04-6F7762C26FB9}"/>
          </ac:spMkLst>
        </pc:spChg>
      </pc:sldChg>
      <pc:sldChg chg="addSp delSp modSp new mod">
        <pc:chgData name="Duane Morgan" userId="fc98aa7682ba010b" providerId="LiveId" clId="{BDAD2FBD-B173-468E-B818-B767854B1CC5}" dt="2025-09-29T00:44:31.584" v="14" actId="20577"/>
        <pc:sldMkLst>
          <pc:docMk/>
          <pc:sldMk cId="1926076457" sldId="632"/>
        </pc:sldMkLst>
        <pc:spChg chg="mod">
          <ac:chgData name="Duane Morgan" userId="fc98aa7682ba010b" providerId="LiveId" clId="{BDAD2FBD-B173-468E-B818-B767854B1CC5}" dt="2025-09-29T00:44:31.584" v="14" actId="20577"/>
          <ac:spMkLst>
            <pc:docMk/>
            <pc:sldMk cId="1926076457" sldId="632"/>
            <ac:spMk id="2" creationId="{0AEC9611-806B-1BD4-0983-54A586D3E1E9}"/>
          </ac:spMkLst>
        </pc:spChg>
        <pc:picChg chg="add mod ord">
          <ac:chgData name="Duane Morgan" userId="fc98aa7682ba010b" providerId="LiveId" clId="{BDAD2FBD-B173-468E-B818-B767854B1CC5}" dt="2025-09-29T00:44:15.026" v="4" actId="14100"/>
          <ac:picMkLst>
            <pc:docMk/>
            <pc:sldMk cId="1926076457" sldId="632"/>
            <ac:picMk id="5" creationId="{AFE69B67-CDCA-FB1D-2B00-89366DCA2BD9}"/>
          </ac:picMkLst>
        </pc:picChg>
      </pc:sldChg>
      <pc:sldChg chg="addSp modSp new mod">
        <pc:chgData name="Duane Morgan" userId="fc98aa7682ba010b" providerId="LiveId" clId="{BDAD2FBD-B173-468E-B818-B767854B1CC5}" dt="2025-09-29T00:45:57.428" v="19" actId="14100"/>
        <pc:sldMkLst>
          <pc:docMk/>
          <pc:sldMk cId="3775946106" sldId="633"/>
        </pc:sldMkLst>
        <pc:picChg chg="add mod">
          <ac:chgData name="Duane Morgan" userId="fc98aa7682ba010b" providerId="LiveId" clId="{BDAD2FBD-B173-468E-B818-B767854B1CC5}" dt="2025-09-29T00:45:57.428" v="19" actId="14100"/>
          <ac:picMkLst>
            <pc:docMk/>
            <pc:sldMk cId="3775946106" sldId="633"/>
            <ac:picMk id="3" creationId="{FBEAE4BA-0EA1-1B3C-1E6D-3E3AAED1FF90}"/>
          </ac:picMkLst>
        </pc:picChg>
      </pc:sldChg>
      <pc:sldChg chg="addSp modSp new mod">
        <pc:chgData name="Duane Morgan" userId="fc98aa7682ba010b" providerId="LiveId" clId="{BDAD2FBD-B173-468E-B818-B767854B1CC5}" dt="2025-09-29T00:46:56.369" v="25" actId="1076"/>
        <pc:sldMkLst>
          <pc:docMk/>
          <pc:sldMk cId="1896354598" sldId="634"/>
        </pc:sldMkLst>
        <pc:picChg chg="add mod">
          <ac:chgData name="Duane Morgan" userId="fc98aa7682ba010b" providerId="LiveId" clId="{BDAD2FBD-B173-468E-B818-B767854B1CC5}" dt="2025-09-29T00:46:56.369" v="25" actId="1076"/>
          <ac:picMkLst>
            <pc:docMk/>
            <pc:sldMk cId="1896354598" sldId="634"/>
            <ac:picMk id="3" creationId="{30394CBE-E4A3-783A-91E7-EEF7AEDFA84B}"/>
          </ac:picMkLst>
        </pc:picChg>
      </pc:sldChg>
      <pc:sldChg chg="addSp delSp modSp new del mod">
        <pc:chgData name="Duane Morgan" userId="fc98aa7682ba010b" providerId="LiveId" clId="{BDAD2FBD-B173-468E-B818-B767854B1CC5}" dt="2025-09-29T17:16:58.938" v="1334" actId="47"/>
        <pc:sldMkLst>
          <pc:docMk/>
          <pc:sldMk cId="1734661297" sldId="635"/>
        </pc:sldMkLst>
      </pc:sldChg>
      <pc:sldChg chg="addSp modSp new mod modClrScheme chgLayout">
        <pc:chgData name="Duane Morgan" userId="fc98aa7682ba010b" providerId="LiveId" clId="{BDAD2FBD-B173-468E-B818-B767854B1CC5}" dt="2025-09-29T01:01:43.935" v="64" actId="20577"/>
        <pc:sldMkLst>
          <pc:docMk/>
          <pc:sldMk cId="1510656648" sldId="636"/>
        </pc:sldMkLst>
        <pc:spChg chg="add mod">
          <ac:chgData name="Duane Morgan" userId="fc98aa7682ba010b" providerId="LiveId" clId="{BDAD2FBD-B173-468E-B818-B767854B1CC5}" dt="2025-09-29T01:01:43.935" v="64" actId="20577"/>
          <ac:spMkLst>
            <pc:docMk/>
            <pc:sldMk cId="1510656648" sldId="636"/>
            <ac:spMk id="2" creationId="{653DDCEA-6FE9-8D3B-06C1-1372586CCDCA}"/>
          </ac:spMkLst>
        </pc:spChg>
        <pc:spChg chg="add mod">
          <ac:chgData name="Duane Morgan" userId="fc98aa7682ba010b" providerId="LiveId" clId="{BDAD2FBD-B173-468E-B818-B767854B1CC5}" dt="2025-09-29T01:00:44.561" v="43" actId="20577"/>
          <ac:spMkLst>
            <pc:docMk/>
            <pc:sldMk cId="1510656648" sldId="636"/>
            <ac:spMk id="3" creationId="{4394F631-8CB3-7B57-BE84-E219E178300F}"/>
          </ac:spMkLst>
        </pc:spChg>
      </pc:sldChg>
      <pc:sldChg chg="addSp delSp modSp new mod modAnim">
        <pc:chgData name="Duane Morgan" userId="fc98aa7682ba010b" providerId="LiveId" clId="{BDAD2FBD-B173-468E-B818-B767854B1CC5}" dt="2025-09-29T01:11:08.720" v="111" actId="1076"/>
        <pc:sldMkLst>
          <pc:docMk/>
          <pc:sldMk cId="1232094675" sldId="637"/>
        </pc:sldMkLst>
        <pc:spChg chg="mod">
          <ac:chgData name="Duane Morgan" userId="fc98aa7682ba010b" providerId="LiveId" clId="{BDAD2FBD-B173-468E-B818-B767854B1CC5}" dt="2025-09-29T01:10:21.589" v="108" actId="20577"/>
          <ac:spMkLst>
            <pc:docMk/>
            <pc:sldMk cId="1232094675" sldId="637"/>
            <ac:spMk id="2" creationId="{6F4D4137-4F78-4F40-1D5A-FC51CFDE7378}"/>
          </ac:spMkLst>
        </pc:spChg>
        <pc:picChg chg="add mod">
          <ac:chgData name="Duane Morgan" userId="fc98aa7682ba010b" providerId="LiveId" clId="{BDAD2FBD-B173-468E-B818-B767854B1CC5}" dt="2025-09-29T01:11:08.720" v="111" actId="1076"/>
          <ac:picMkLst>
            <pc:docMk/>
            <pc:sldMk cId="1232094675" sldId="637"/>
            <ac:picMk id="5" creationId="{7C36E6DD-165F-50C1-332C-D0170A48D605}"/>
          </ac:picMkLst>
        </pc:picChg>
      </pc:sldChg>
      <pc:sldChg chg="addSp delSp modSp new mod modAnim">
        <pc:chgData name="Duane Morgan" userId="fc98aa7682ba010b" providerId="LiveId" clId="{BDAD2FBD-B173-468E-B818-B767854B1CC5}" dt="2025-09-29T01:11:20.639" v="113" actId="14100"/>
        <pc:sldMkLst>
          <pc:docMk/>
          <pc:sldMk cId="4264812199" sldId="638"/>
        </pc:sldMkLst>
        <pc:spChg chg="mod">
          <ac:chgData name="Duane Morgan" userId="fc98aa7682ba010b" providerId="LiveId" clId="{BDAD2FBD-B173-468E-B818-B767854B1CC5}" dt="2025-09-29T01:10:07.545" v="88" actId="20577"/>
          <ac:spMkLst>
            <pc:docMk/>
            <pc:sldMk cId="4264812199" sldId="638"/>
            <ac:spMk id="2" creationId="{8896C320-AB49-9D76-560F-6391AB514F28}"/>
          </ac:spMkLst>
        </pc:spChg>
        <pc:picChg chg="add mod">
          <ac:chgData name="Duane Morgan" userId="fc98aa7682ba010b" providerId="LiveId" clId="{BDAD2FBD-B173-468E-B818-B767854B1CC5}" dt="2025-09-29T01:11:20.639" v="113" actId="14100"/>
          <ac:picMkLst>
            <pc:docMk/>
            <pc:sldMk cId="4264812199" sldId="638"/>
            <ac:picMk id="4" creationId="{9F721C66-8721-A08A-24F4-D17B33DCCDEE}"/>
          </ac:picMkLst>
        </pc:picChg>
      </pc:sldChg>
      <pc:sldChg chg="new del">
        <pc:chgData name="Duane Morgan" userId="fc98aa7682ba010b" providerId="LiveId" clId="{BDAD2FBD-B173-468E-B818-B767854B1CC5}" dt="2025-09-29T01:22:48.009" v="147" actId="680"/>
        <pc:sldMkLst>
          <pc:docMk/>
          <pc:sldMk cId="3698480804" sldId="639"/>
        </pc:sldMkLst>
      </pc:sldChg>
      <pc:sldChg chg="addSp delSp modSp new mod">
        <pc:chgData name="Duane Morgan" userId="fc98aa7682ba010b" providerId="LiveId" clId="{BDAD2FBD-B173-468E-B818-B767854B1CC5}" dt="2025-09-29T02:44:02.684" v="783" actId="1076"/>
        <pc:sldMkLst>
          <pc:docMk/>
          <pc:sldMk cId="4225081686" sldId="639"/>
        </pc:sldMkLst>
        <pc:spChg chg="mod">
          <ac:chgData name="Duane Morgan" userId="fc98aa7682ba010b" providerId="LiveId" clId="{BDAD2FBD-B173-468E-B818-B767854B1CC5}" dt="2025-09-29T01:23:26.061" v="171" actId="20577"/>
          <ac:spMkLst>
            <pc:docMk/>
            <pc:sldMk cId="4225081686" sldId="639"/>
            <ac:spMk id="2" creationId="{76112817-5BCF-73EC-2A30-DC7883CD77B5}"/>
          </ac:spMkLst>
        </pc:spChg>
        <pc:picChg chg="add mod ord">
          <ac:chgData name="Duane Morgan" userId="fc98aa7682ba010b" providerId="LiveId" clId="{BDAD2FBD-B173-468E-B818-B767854B1CC5}" dt="2025-09-29T02:44:02.684" v="783" actId="1076"/>
          <ac:picMkLst>
            <pc:docMk/>
            <pc:sldMk cId="4225081686" sldId="639"/>
            <ac:picMk id="8" creationId="{0F39EA71-7BB7-C43E-D145-99BE6B3DC0B5}"/>
          </ac:picMkLst>
        </pc:picChg>
      </pc:sldChg>
      <pc:sldChg chg="addSp delSp modSp new mod">
        <pc:chgData name="Duane Morgan" userId="fc98aa7682ba010b" providerId="LiveId" clId="{BDAD2FBD-B173-468E-B818-B767854B1CC5}" dt="2025-09-29T01:26:08.094" v="191" actId="20577"/>
        <pc:sldMkLst>
          <pc:docMk/>
          <pc:sldMk cId="2147395724" sldId="640"/>
        </pc:sldMkLst>
        <pc:spChg chg="mod">
          <ac:chgData name="Duane Morgan" userId="fc98aa7682ba010b" providerId="LiveId" clId="{BDAD2FBD-B173-468E-B818-B767854B1CC5}" dt="2025-09-29T01:26:08.094" v="191" actId="20577"/>
          <ac:spMkLst>
            <pc:docMk/>
            <pc:sldMk cId="2147395724" sldId="640"/>
            <ac:spMk id="2" creationId="{824B3C6E-0FF2-7780-648B-F2C9DF50C67D}"/>
          </ac:spMkLst>
        </pc:spChg>
        <pc:picChg chg="add mod ord">
          <ac:chgData name="Duane Morgan" userId="fc98aa7682ba010b" providerId="LiveId" clId="{BDAD2FBD-B173-468E-B818-B767854B1CC5}" dt="2025-09-29T01:25:48.606" v="184" actId="14100"/>
          <ac:picMkLst>
            <pc:docMk/>
            <pc:sldMk cId="2147395724" sldId="640"/>
            <ac:picMk id="10" creationId="{8356A56C-71CD-75FE-F3E8-345980133187}"/>
          </ac:picMkLst>
        </pc:picChg>
      </pc:sldChg>
      <pc:sldChg chg="addSp delSp modSp new mod">
        <pc:chgData name="Duane Morgan" userId="fc98aa7682ba010b" providerId="LiveId" clId="{BDAD2FBD-B173-468E-B818-B767854B1CC5}" dt="2025-09-29T01:57:38.227" v="593" actId="20577"/>
        <pc:sldMkLst>
          <pc:docMk/>
          <pc:sldMk cId="3886963971" sldId="641"/>
        </pc:sldMkLst>
        <pc:spChg chg="mod">
          <ac:chgData name="Duane Morgan" userId="fc98aa7682ba010b" providerId="LiveId" clId="{BDAD2FBD-B173-468E-B818-B767854B1CC5}" dt="2025-09-29T01:57:38.227" v="593" actId="20577"/>
          <ac:spMkLst>
            <pc:docMk/>
            <pc:sldMk cId="3886963971" sldId="641"/>
            <ac:spMk id="2" creationId="{D2E12D6E-CA0F-D2E1-AC14-5FF169E22F53}"/>
          </ac:spMkLst>
        </pc:spChg>
        <pc:picChg chg="add mod">
          <ac:chgData name="Duane Morgan" userId="fc98aa7682ba010b" providerId="LiveId" clId="{BDAD2FBD-B173-468E-B818-B767854B1CC5}" dt="2025-09-29T01:32:01.408" v="197" actId="1076"/>
          <ac:picMkLst>
            <pc:docMk/>
            <pc:sldMk cId="3886963971" sldId="641"/>
            <ac:picMk id="5" creationId="{D6E38D2F-195C-F01B-D10B-4E057ECA917B}"/>
          </ac:picMkLst>
        </pc:picChg>
      </pc:sldChg>
      <pc:sldChg chg="addSp delSp modSp new mod">
        <pc:chgData name="Duane Morgan" userId="fc98aa7682ba010b" providerId="LiveId" clId="{BDAD2FBD-B173-468E-B818-B767854B1CC5}" dt="2025-09-29T01:57:52.073" v="603" actId="20577"/>
        <pc:sldMkLst>
          <pc:docMk/>
          <pc:sldMk cId="1478024875" sldId="642"/>
        </pc:sldMkLst>
        <pc:spChg chg="mod">
          <ac:chgData name="Duane Morgan" userId="fc98aa7682ba010b" providerId="LiveId" clId="{BDAD2FBD-B173-468E-B818-B767854B1CC5}" dt="2025-09-29T01:57:52.073" v="603" actId="20577"/>
          <ac:spMkLst>
            <pc:docMk/>
            <pc:sldMk cId="1478024875" sldId="642"/>
            <ac:spMk id="2" creationId="{E70BE21B-4BEE-7561-B9FC-4320D85E6640}"/>
          </ac:spMkLst>
        </pc:spChg>
        <pc:picChg chg="add mod">
          <ac:chgData name="Duane Morgan" userId="fc98aa7682ba010b" providerId="LiveId" clId="{BDAD2FBD-B173-468E-B818-B767854B1CC5}" dt="2025-09-29T01:32:46.646" v="204" actId="1076"/>
          <ac:picMkLst>
            <pc:docMk/>
            <pc:sldMk cId="1478024875" sldId="642"/>
            <ac:picMk id="5" creationId="{F9F145F8-D348-48BC-A7BA-6D254A13C08E}"/>
          </ac:picMkLst>
        </pc:picChg>
      </pc:sldChg>
      <pc:sldChg chg="addSp delSp modSp new mod">
        <pc:chgData name="Duane Morgan" userId="fc98aa7682ba010b" providerId="LiveId" clId="{BDAD2FBD-B173-468E-B818-B767854B1CC5}" dt="2025-09-29T01:59:11.280" v="691" actId="20577"/>
        <pc:sldMkLst>
          <pc:docMk/>
          <pc:sldMk cId="201956777" sldId="643"/>
        </pc:sldMkLst>
        <pc:spChg chg="mod">
          <ac:chgData name="Duane Morgan" userId="fc98aa7682ba010b" providerId="LiveId" clId="{BDAD2FBD-B173-468E-B818-B767854B1CC5}" dt="2025-09-29T01:59:11.280" v="691" actId="20577"/>
          <ac:spMkLst>
            <pc:docMk/>
            <pc:sldMk cId="201956777" sldId="643"/>
            <ac:spMk id="2" creationId="{220E7686-21D2-AE9C-C0BC-7FA81A933578}"/>
          </ac:spMkLst>
        </pc:spChg>
        <pc:picChg chg="add mod">
          <ac:chgData name="Duane Morgan" userId="fc98aa7682ba010b" providerId="LiveId" clId="{BDAD2FBD-B173-468E-B818-B767854B1CC5}" dt="2025-09-29T01:33:53.439" v="211" actId="14100"/>
          <ac:picMkLst>
            <pc:docMk/>
            <pc:sldMk cId="201956777" sldId="643"/>
            <ac:picMk id="5" creationId="{1610D6E7-64E0-79AA-C2CC-173DB209247B}"/>
          </ac:picMkLst>
        </pc:picChg>
      </pc:sldChg>
      <pc:sldChg chg="addSp delSp modSp new mod">
        <pc:chgData name="Duane Morgan" userId="fc98aa7682ba010b" providerId="LiveId" clId="{BDAD2FBD-B173-468E-B818-B767854B1CC5}" dt="2025-09-29T02:00:02.803" v="772" actId="20577"/>
        <pc:sldMkLst>
          <pc:docMk/>
          <pc:sldMk cId="2820687008" sldId="644"/>
        </pc:sldMkLst>
        <pc:spChg chg="mod">
          <ac:chgData name="Duane Morgan" userId="fc98aa7682ba010b" providerId="LiveId" clId="{BDAD2FBD-B173-468E-B818-B767854B1CC5}" dt="2025-09-29T02:00:02.803" v="772" actId="20577"/>
          <ac:spMkLst>
            <pc:docMk/>
            <pc:sldMk cId="2820687008" sldId="644"/>
            <ac:spMk id="2" creationId="{E69C444B-DF6C-8003-A17D-47C992398173}"/>
          </ac:spMkLst>
        </pc:spChg>
        <pc:picChg chg="add mod">
          <ac:chgData name="Duane Morgan" userId="fc98aa7682ba010b" providerId="LiveId" clId="{BDAD2FBD-B173-468E-B818-B767854B1CC5}" dt="2025-09-29T01:46:00.170" v="226" actId="1076"/>
          <ac:picMkLst>
            <pc:docMk/>
            <pc:sldMk cId="2820687008" sldId="644"/>
            <ac:picMk id="3074" creationId="{DCE1C331-BC81-1D18-6BCA-AB3E57B7E8EA}"/>
          </ac:picMkLst>
        </pc:picChg>
      </pc:sldChg>
      <pc:sldChg chg="addSp delSp modSp new mod">
        <pc:chgData name="Duane Morgan" userId="fc98aa7682ba010b" providerId="LiveId" clId="{BDAD2FBD-B173-468E-B818-B767854B1CC5}" dt="2025-09-29T01:53:39.540" v="370"/>
        <pc:sldMkLst>
          <pc:docMk/>
          <pc:sldMk cId="4071834204" sldId="645"/>
        </pc:sldMkLst>
        <pc:spChg chg="mod">
          <ac:chgData name="Duane Morgan" userId="fc98aa7682ba010b" providerId="LiveId" clId="{BDAD2FBD-B173-468E-B818-B767854B1CC5}" dt="2025-09-29T01:53:39.540" v="370"/>
          <ac:spMkLst>
            <pc:docMk/>
            <pc:sldMk cId="4071834204" sldId="645"/>
            <ac:spMk id="2" creationId="{0AA66528-707E-293C-28EC-52B115BFFD05}"/>
          </ac:spMkLst>
        </pc:spChg>
        <pc:picChg chg="add mod">
          <ac:chgData name="Duane Morgan" userId="fc98aa7682ba010b" providerId="LiveId" clId="{BDAD2FBD-B173-468E-B818-B767854B1CC5}" dt="2025-09-29T01:47:49.664" v="302" actId="1076"/>
          <ac:picMkLst>
            <pc:docMk/>
            <pc:sldMk cId="4071834204" sldId="645"/>
            <ac:picMk id="4098" creationId="{6915AABB-4D3C-A8B5-6387-AC13A12B4155}"/>
          </ac:picMkLst>
        </pc:picChg>
      </pc:sldChg>
      <pc:sldChg chg="addSp delSp modSp new mod">
        <pc:chgData name="Duane Morgan" userId="fc98aa7682ba010b" providerId="LiveId" clId="{BDAD2FBD-B173-468E-B818-B767854B1CC5}" dt="2025-09-29T01:53:54.077" v="376"/>
        <pc:sldMkLst>
          <pc:docMk/>
          <pc:sldMk cId="819953633" sldId="646"/>
        </pc:sldMkLst>
        <pc:spChg chg="mod">
          <ac:chgData name="Duane Morgan" userId="fc98aa7682ba010b" providerId="LiveId" clId="{BDAD2FBD-B173-468E-B818-B767854B1CC5}" dt="2025-09-29T01:53:54.077" v="376"/>
          <ac:spMkLst>
            <pc:docMk/>
            <pc:sldMk cId="819953633" sldId="646"/>
            <ac:spMk id="2" creationId="{F4259CAA-035B-0A3E-70EA-A0AF980B491D}"/>
          </ac:spMkLst>
        </pc:spChg>
        <pc:picChg chg="add mod">
          <ac:chgData name="Duane Morgan" userId="fc98aa7682ba010b" providerId="LiveId" clId="{BDAD2FBD-B173-468E-B818-B767854B1CC5}" dt="2025-09-29T01:52:49.445" v="324" actId="14100"/>
          <ac:picMkLst>
            <pc:docMk/>
            <pc:sldMk cId="819953633" sldId="646"/>
            <ac:picMk id="5122" creationId="{EDF8F901-70ED-E830-1491-62D864C81369}"/>
          </ac:picMkLst>
        </pc:picChg>
      </pc:sldChg>
      <pc:sldChg chg="addSp delSp modSp new mod">
        <pc:chgData name="Duane Morgan" userId="fc98aa7682ba010b" providerId="LiveId" clId="{BDAD2FBD-B173-468E-B818-B767854B1CC5}" dt="2025-09-29T01:55:07.791" v="433" actId="20577"/>
        <pc:sldMkLst>
          <pc:docMk/>
          <pc:sldMk cId="2716166983" sldId="647"/>
        </pc:sldMkLst>
        <pc:spChg chg="add mod">
          <ac:chgData name="Duane Morgan" userId="fc98aa7682ba010b" providerId="LiveId" clId="{BDAD2FBD-B173-468E-B818-B767854B1CC5}" dt="2025-09-29T01:55:07.791" v="433" actId="20577"/>
          <ac:spMkLst>
            <pc:docMk/>
            <pc:sldMk cId="2716166983" sldId="647"/>
            <ac:spMk id="4" creationId="{41A071CF-900C-A21B-9AA5-62D3D486ACF4}"/>
          </ac:spMkLst>
        </pc:spChg>
        <pc:picChg chg="add mod">
          <ac:chgData name="Duane Morgan" userId="fc98aa7682ba010b" providerId="LiveId" clId="{BDAD2FBD-B173-468E-B818-B767854B1CC5}" dt="2025-09-29T01:54:27.326" v="380" actId="14100"/>
          <ac:picMkLst>
            <pc:docMk/>
            <pc:sldMk cId="2716166983" sldId="647"/>
            <ac:picMk id="6146" creationId="{89612463-9A04-8129-AAE4-571DFC8FBC21}"/>
          </ac:picMkLst>
        </pc:picChg>
      </pc:sldChg>
      <pc:sldChg chg="addSp delSp modSp new mod">
        <pc:chgData name="Duane Morgan" userId="fc98aa7682ba010b" providerId="LiveId" clId="{BDAD2FBD-B173-468E-B818-B767854B1CC5}" dt="2025-09-29T01:57:04.836" v="568" actId="14100"/>
        <pc:sldMkLst>
          <pc:docMk/>
          <pc:sldMk cId="2900758961" sldId="648"/>
        </pc:sldMkLst>
        <pc:spChg chg="mod">
          <ac:chgData name="Duane Morgan" userId="fc98aa7682ba010b" providerId="LiveId" clId="{BDAD2FBD-B173-468E-B818-B767854B1CC5}" dt="2025-09-29T01:56:53.587" v="566" actId="27636"/>
          <ac:spMkLst>
            <pc:docMk/>
            <pc:sldMk cId="2900758961" sldId="648"/>
            <ac:spMk id="2" creationId="{1C2B82FF-415E-7048-3082-49185AC57510}"/>
          </ac:spMkLst>
        </pc:spChg>
        <pc:picChg chg="add mod">
          <ac:chgData name="Duane Morgan" userId="fc98aa7682ba010b" providerId="LiveId" clId="{BDAD2FBD-B173-468E-B818-B767854B1CC5}" dt="2025-09-29T01:57:04.836" v="568" actId="14100"/>
          <ac:picMkLst>
            <pc:docMk/>
            <pc:sldMk cId="2900758961" sldId="648"/>
            <ac:picMk id="7170" creationId="{A412A2E3-850A-821F-7C96-0C164C1211EE}"/>
          </ac:picMkLst>
        </pc:picChg>
      </pc:sldChg>
      <pc:sldChg chg="addSp delSp modSp new mod modAnim">
        <pc:chgData name="Duane Morgan" userId="fc98aa7682ba010b" providerId="LiveId" clId="{BDAD2FBD-B173-468E-B818-B767854B1CC5}" dt="2025-09-29T03:17:15.131" v="913" actId="27636"/>
        <pc:sldMkLst>
          <pc:docMk/>
          <pc:sldMk cId="529176102" sldId="649"/>
        </pc:sldMkLst>
        <pc:spChg chg="mod">
          <ac:chgData name="Duane Morgan" userId="fc98aa7682ba010b" providerId="LiveId" clId="{BDAD2FBD-B173-468E-B818-B767854B1CC5}" dt="2025-09-29T03:17:15.131" v="913" actId="27636"/>
          <ac:spMkLst>
            <pc:docMk/>
            <pc:sldMk cId="529176102" sldId="649"/>
            <ac:spMk id="2" creationId="{A8A25472-B861-473E-EFAF-054F10C023D1}"/>
          </ac:spMkLst>
        </pc:spChg>
        <pc:picChg chg="add mod">
          <ac:chgData name="Duane Morgan" userId="fc98aa7682ba010b" providerId="LiveId" clId="{BDAD2FBD-B173-468E-B818-B767854B1CC5}" dt="2025-09-29T03:05:44.074" v="807" actId="14100"/>
          <ac:picMkLst>
            <pc:docMk/>
            <pc:sldMk cId="529176102" sldId="649"/>
            <ac:picMk id="4" creationId="{666EC552-50EC-7EC8-09FD-4125E27FC9A3}"/>
          </ac:picMkLst>
        </pc:picChg>
      </pc:sldChg>
      <pc:sldChg chg="addSp delSp modSp new mod">
        <pc:chgData name="Duane Morgan" userId="fc98aa7682ba010b" providerId="LiveId" clId="{BDAD2FBD-B173-468E-B818-B767854B1CC5}" dt="2025-09-29T03:15:25.134" v="845" actId="122"/>
        <pc:sldMkLst>
          <pc:docMk/>
          <pc:sldMk cId="2466839825" sldId="650"/>
        </pc:sldMkLst>
        <pc:spChg chg="mod">
          <ac:chgData name="Duane Morgan" userId="fc98aa7682ba010b" providerId="LiveId" clId="{BDAD2FBD-B173-468E-B818-B767854B1CC5}" dt="2025-09-29T03:15:25.134" v="845" actId="122"/>
          <ac:spMkLst>
            <pc:docMk/>
            <pc:sldMk cId="2466839825" sldId="650"/>
            <ac:spMk id="2" creationId="{A52CF286-17DF-D373-554A-286238D4413D}"/>
          </ac:spMkLst>
        </pc:spChg>
        <pc:picChg chg="add mod">
          <ac:chgData name="Duane Morgan" userId="fc98aa7682ba010b" providerId="LiveId" clId="{BDAD2FBD-B173-468E-B818-B767854B1CC5}" dt="2025-09-29T03:13:49.901" v="823" actId="1076"/>
          <ac:picMkLst>
            <pc:docMk/>
            <pc:sldMk cId="2466839825" sldId="650"/>
            <ac:picMk id="6" creationId="{C5D39E15-37DD-F6BB-0E28-0FE0B7E6CFAE}"/>
          </ac:picMkLst>
        </pc:picChg>
        <pc:picChg chg="add mod">
          <ac:chgData name="Duane Morgan" userId="fc98aa7682ba010b" providerId="LiveId" clId="{BDAD2FBD-B173-468E-B818-B767854B1CC5}" dt="2025-09-29T03:13:08.286" v="818" actId="14100"/>
          <ac:picMkLst>
            <pc:docMk/>
            <pc:sldMk cId="2466839825" sldId="650"/>
            <ac:picMk id="8" creationId="{22792EC7-C870-7686-7632-9076A003FB7C}"/>
          </ac:picMkLst>
        </pc:picChg>
      </pc:sldChg>
      <pc:sldChg chg="addSp delSp modSp new mod">
        <pc:chgData name="Duane Morgan" userId="fc98aa7682ba010b" providerId="LiveId" clId="{BDAD2FBD-B173-468E-B818-B767854B1CC5}" dt="2025-09-29T03:15:42.093" v="862" actId="122"/>
        <pc:sldMkLst>
          <pc:docMk/>
          <pc:sldMk cId="3803956461" sldId="651"/>
        </pc:sldMkLst>
        <pc:spChg chg="mod">
          <ac:chgData name="Duane Morgan" userId="fc98aa7682ba010b" providerId="LiveId" clId="{BDAD2FBD-B173-468E-B818-B767854B1CC5}" dt="2025-09-29T03:15:42.093" v="862" actId="122"/>
          <ac:spMkLst>
            <pc:docMk/>
            <pc:sldMk cId="3803956461" sldId="651"/>
            <ac:spMk id="2" creationId="{65305516-430D-145C-1043-02FA811DD31A}"/>
          </ac:spMkLst>
        </pc:spChg>
        <pc:picChg chg="add mod">
          <ac:chgData name="Duane Morgan" userId="fc98aa7682ba010b" providerId="LiveId" clId="{BDAD2FBD-B173-468E-B818-B767854B1CC5}" dt="2025-09-29T03:15:05.059" v="825" actId="1076"/>
          <ac:picMkLst>
            <pc:docMk/>
            <pc:sldMk cId="3803956461" sldId="651"/>
            <ac:picMk id="4" creationId="{D31745C4-8465-85BE-BD1B-C7C720F3FAA3}"/>
          </ac:picMkLst>
        </pc:picChg>
        <pc:picChg chg="add mod">
          <ac:chgData name="Duane Morgan" userId="fc98aa7682ba010b" providerId="LiveId" clId="{BDAD2FBD-B173-468E-B818-B767854B1CC5}" dt="2025-09-29T03:15:09.045" v="826" actId="1076"/>
          <ac:picMkLst>
            <pc:docMk/>
            <pc:sldMk cId="3803956461" sldId="651"/>
            <ac:picMk id="6" creationId="{06A5E156-5114-5A43-3A46-E48B9A793330}"/>
          </ac:picMkLst>
        </pc:picChg>
      </pc:sldChg>
      <pc:sldChg chg="addSp delSp modSp new mod modAnim">
        <pc:chgData name="Duane Morgan" userId="fc98aa7682ba010b" providerId="LiveId" clId="{BDAD2FBD-B173-468E-B818-B767854B1CC5}" dt="2025-09-29T17:21:02.258" v="1351" actId="20577"/>
        <pc:sldMkLst>
          <pc:docMk/>
          <pc:sldMk cId="2179295097" sldId="652"/>
        </pc:sldMkLst>
        <pc:spChg chg="mod">
          <ac:chgData name="Duane Morgan" userId="fc98aa7682ba010b" providerId="LiveId" clId="{BDAD2FBD-B173-468E-B818-B767854B1CC5}" dt="2025-09-29T17:21:02.258" v="1351" actId="20577"/>
          <ac:spMkLst>
            <pc:docMk/>
            <pc:sldMk cId="2179295097" sldId="652"/>
            <ac:spMk id="2" creationId="{FB9C90EE-C834-6A14-E5E0-8D8C7B86A315}"/>
          </ac:spMkLst>
        </pc:spChg>
        <pc:picChg chg="add mod">
          <ac:chgData name="Duane Morgan" userId="fc98aa7682ba010b" providerId="LiveId" clId="{BDAD2FBD-B173-468E-B818-B767854B1CC5}" dt="2025-09-29T03:20:53.057" v="957" actId="1076"/>
          <ac:picMkLst>
            <pc:docMk/>
            <pc:sldMk cId="2179295097" sldId="652"/>
            <ac:picMk id="4" creationId="{33A3DC94-0251-D87C-2828-94D57E3545E3}"/>
          </ac:picMkLst>
        </pc:picChg>
      </pc:sldChg>
      <pc:sldChg chg="addSp delSp modSp new mod">
        <pc:chgData name="Duane Morgan" userId="fc98aa7682ba010b" providerId="LiveId" clId="{BDAD2FBD-B173-468E-B818-B767854B1CC5}" dt="2025-09-29T03:28:56.650" v="1000" actId="20577"/>
        <pc:sldMkLst>
          <pc:docMk/>
          <pc:sldMk cId="3326734623" sldId="653"/>
        </pc:sldMkLst>
        <pc:spChg chg="mod">
          <ac:chgData name="Duane Morgan" userId="fc98aa7682ba010b" providerId="LiveId" clId="{BDAD2FBD-B173-468E-B818-B767854B1CC5}" dt="2025-09-29T03:28:56.650" v="1000" actId="20577"/>
          <ac:spMkLst>
            <pc:docMk/>
            <pc:sldMk cId="3326734623" sldId="653"/>
            <ac:spMk id="2" creationId="{315CB288-CFC5-A3BB-6905-9BEEBB91D18A}"/>
          </ac:spMkLst>
        </pc:spChg>
        <pc:picChg chg="add mod">
          <ac:chgData name="Duane Morgan" userId="fc98aa7682ba010b" providerId="LiveId" clId="{BDAD2FBD-B173-468E-B818-B767854B1CC5}" dt="2025-09-29T03:28:15.187" v="964" actId="14100"/>
          <ac:picMkLst>
            <pc:docMk/>
            <pc:sldMk cId="3326734623" sldId="653"/>
            <ac:picMk id="5" creationId="{AAB38CEF-BBFE-EC13-E06B-4713D0F8762B}"/>
          </ac:picMkLst>
        </pc:picChg>
      </pc:sldChg>
      <pc:sldChg chg="addSp delSp modSp add mod">
        <pc:chgData name="Duane Morgan" userId="fc98aa7682ba010b" providerId="LiveId" clId="{BDAD2FBD-B173-468E-B818-B767854B1CC5}" dt="2025-09-29T16:17:55.649" v="1016" actId="21"/>
        <pc:sldMkLst>
          <pc:docMk/>
          <pc:sldMk cId="3641104262" sldId="779"/>
        </pc:sldMkLst>
      </pc:sldChg>
      <pc:sldChg chg="modSp add mod">
        <pc:chgData name="Duane Morgan" userId="fc98aa7682ba010b" providerId="LiveId" clId="{BDAD2FBD-B173-468E-B818-B767854B1CC5}" dt="2025-09-29T20:35:23.637" v="2062" actId="1076"/>
        <pc:sldMkLst>
          <pc:docMk/>
          <pc:sldMk cId="2180809197" sldId="780"/>
        </pc:sldMkLst>
        <pc:spChg chg="mod">
          <ac:chgData name="Duane Morgan" userId="fc98aa7682ba010b" providerId="LiveId" clId="{BDAD2FBD-B173-468E-B818-B767854B1CC5}" dt="2025-09-29T20:35:15.290" v="2061" actId="20577"/>
          <ac:spMkLst>
            <pc:docMk/>
            <pc:sldMk cId="2180809197" sldId="780"/>
            <ac:spMk id="3" creationId="{29C92F05-B42A-4CAD-9FB7-FCA6B1331DBD}"/>
          </ac:spMkLst>
        </pc:spChg>
        <pc:picChg chg="mod">
          <ac:chgData name="Duane Morgan" userId="fc98aa7682ba010b" providerId="LiveId" clId="{BDAD2FBD-B173-468E-B818-B767854B1CC5}" dt="2025-09-29T20:35:23.637" v="2062" actId="1076"/>
          <ac:picMkLst>
            <pc:docMk/>
            <pc:sldMk cId="2180809197" sldId="780"/>
            <ac:picMk id="4" creationId="{3847807B-3F69-4736-97C8-B92BCC44E0BE}"/>
          </ac:picMkLst>
        </pc:picChg>
      </pc:sldChg>
      <pc:sldChg chg="modSp add mod">
        <pc:chgData name="Duane Morgan" userId="fc98aa7682ba010b" providerId="LiveId" clId="{BDAD2FBD-B173-468E-B818-B767854B1CC5}" dt="2025-09-29T20:51:20.686" v="2063" actId="1076"/>
        <pc:sldMkLst>
          <pc:docMk/>
          <pc:sldMk cId="2738110949" sldId="793"/>
        </pc:sldMkLst>
        <pc:graphicFrameChg chg="mod">
          <ac:chgData name="Duane Morgan" userId="fc98aa7682ba010b" providerId="LiveId" clId="{BDAD2FBD-B173-468E-B818-B767854B1CC5}" dt="2025-09-29T20:51:20.686" v="2063" actId="1076"/>
          <ac:graphicFrameMkLst>
            <pc:docMk/>
            <pc:sldMk cId="2738110949" sldId="793"/>
            <ac:graphicFrameMk id="4" creationId="{BC3388A5-D47A-7C07-F95E-D26859EDE92E}"/>
          </ac:graphicFrameMkLst>
        </pc:graphicFrameChg>
      </pc:sldChg>
      <pc:sldChg chg="add">
        <pc:chgData name="Duane Morgan" userId="fc98aa7682ba010b" providerId="LiveId" clId="{BDAD2FBD-B173-468E-B818-B767854B1CC5}" dt="2025-09-29T16:08:01.482" v="1002"/>
        <pc:sldMkLst>
          <pc:docMk/>
          <pc:sldMk cId="878215159" sldId="794"/>
        </pc:sldMkLst>
      </pc:sldChg>
      <pc:sldChg chg="modSp add mod">
        <pc:chgData name="Duane Morgan" userId="fc98aa7682ba010b" providerId="LiveId" clId="{BDAD2FBD-B173-468E-B818-B767854B1CC5}" dt="2025-09-29T16:09:10.967" v="1004" actId="27636"/>
        <pc:sldMkLst>
          <pc:docMk/>
          <pc:sldMk cId="1294937603" sldId="795"/>
        </pc:sldMkLst>
        <pc:spChg chg="mod">
          <ac:chgData name="Duane Morgan" userId="fc98aa7682ba010b" providerId="LiveId" clId="{BDAD2FBD-B173-468E-B818-B767854B1CC5}" dt="2025-09-29T16:09:10.967" v="1004" actId="27636"/>
          <ac:spMkLst>
            <pc:docMk/>
            <pc:sldMk cId="1294937603" sldId="795"/>
            <ac:spMk id="20" creationId="{105FB223-014B-4F47-A958-FE10046B4703}"/>
          </ac:spMkLst>
        </pc:spChg>
      </pc:sldChg>
      <pc:sldChg chg="modSp add mod">
        <pc:chgData name="Duane Morgan" userId="fc98aa7682ba010b" providerId="LiveId" clId="{BDAD2FBD-B173-468E-B818-B767854B1CC5}" dt="2025-09-29T16:11:12.394" v="1008" actId="27636"/>
        <pc:sldMkLst>
          <pc:docMk/>
          <pc:sldMk cId="3697131748" sldId="811"/>
        </pc:sldMkLst>
        <pc:spChg chg="mod">
          <ac:chgData name="Duane Morgan" userId="fc98aa7682ba010b" providerId="LiveId" clId="{BDAD2FBD-B173-468E-B818-B767854B1CC5}" dt="2025-09-29T16:11:12.394" v="1008" actId="27636"/>
          <ac:spMkLst>
            <pc:docMk/>
            <pc:sldMk cId="3697131748" sldId="811"/>
            <ac:spMk id="3" creationId="{D8592552-FD70-AF0A-4CE1-9F66B8EFE799}"/>
          </ac:spMkLst>
        </pc:spChg>
      </pc:sldChg>
      <pc:sldChg chg="addSp delSp modSp new mod">
        <pc:chgData name="Duane Morgan" userId="fc98aa7682ba010b" providerId="LiveId" clId="{BDAD2FBD-B173-468E-B818-B767854B1CC5}" dt="2025-09-29T20:34:49.696" v="2060" actId="14100"/>
        <pc:sldMkLst>
          <pc:docMk/>
          <pc:sldMk cId="1971095411" sldId="812"/>
        </pc:sldMkLst>
        <pc:spChg chg="mod">
          <ac:chgData name="Duane Morgan" userId="fc98aa7682ba010b" providerId="LiveId" clId="{BDAD2FBD-B173-468E-B818-B767854B1CC5}" dt="2025-09-29T16:18:34.191" v="1054" actId="122"/>
          <ac:spMkLst>
            <pc:docMk/>
            <pc:sldMk cId="1971095411" sldId="812"/>
            <ac:spMk id="2" creationId="{41A51AC8-550B-6253-E38B-2D677469CBEC}"/>
          </ac:spMkLst>
        </pc:spChg>
        <pc:picChg chg="add mod">
          <ac:chgData name="Duane Morgan" userId="fc98aa7682ba010b" providerId="LiveId" clId="{BDAD2FBD-B173-468E-B818-B767854B1CC5}" dt="2025-09-29T20:34:49.696" v="2060" actId="14100"/>
          <ac:picMkLst>
            <pc:docMk/>
            <pc:sldMk cId="1971095411" sldId="812"/>
            <ac:picMk id="5" creationId="{7AF7783E-B54B-B573-C96F-090BC070A558}"/>
          </ac:picMkLst>
        </pc:picChg>
      </pc:sldChg>
      <pc:sldChg chg="new del">
        <pc:chgData name="Duane Morgan" userId="fc98aa7682ba010b" providerId="LiveId" clId="{BDAD2FBD-B173-468E-B818-B767854B1CC5}" dt="2025-09-29T16:19:51.669" v="1057" actId="47"/>
        <pc:sldMkLst>
          <pc:docMk/>
          <pc:sldMk cId="900861309" sldId="813"/>
        </pc:sldMkLst>
      </pc:sldChg>
      <pc:sldChg chg="modSp add mod">
        <pc:chgData name="Duane Morgan" userId="fc98aa7682ba010b" providerId="LiveId" clId="{BDAD2FBD-B173-468E-B818-B767854B1CC5}" dt="2025-09-29T16:29:16.047" v="1077" actId="27636"/>
        <pc:sldMkLst>
          <pc:docMk/>
          <pc:sldMk cId="463451226" sldId="820"/>
        </pc:sldMkLst>
        <pc:spChg chg="mod">
          <ac:chgData name="Duane Morgan" userId="fc98aa7682ba010b" providerId="LiveId" clId="{BDAD2FBD-B173-468E-B818-B767854B1CC5}" dt="2025-09-29T16:29:16.047" v="1077" actId="27636"/>
          <ac:spMkLst>
            <pc:docMk/>
            <pc:sldMk cId="463451226" sldId="820"/>
            <ac:spMk id="3" creationId="{689A6B5B-33EC-458C-85E1-F5EC36C04A1B}"/>
          </ac:spMkLst>
        </pc:spChg>
        <pc:spChg chg="mod">
          <ac:chgData name="Duane Morgan" userId="fc98aa7682ba010b" providerId="LiveId" clId="{BDAD2FBD-B173-468E-B818-B767854B1CC5}" dt="2025-09-29T16:29:15.946" v="1076"/>
          <ac:spMkLst>
            <pc:docMk/>
            <pc:sldMk cId="463451226" sldId="820"/>
            <ac:spMk id="4" creationId="{F2BF3209-73D5-40D1-A761-836B90DEBCBE}"/>
          </ac:spMkLst>
        </pc:spChg>
      </pc:sldChg>
      <pc:sldChg chg="addSp modSp new mod">
        <pc:chgData name="Duane Morgan" userId="fc98aa7682ba010b" providerId="LiveId" clId="{BDAD2FBD-B173-468E-B818-B767854B1CC5}" dt="2025-09-29T16:36:31.510" v="1083" actId="14100"/>
        <pc:sldMkLst>
          <pc:docMk/>
          <pc:sldMk cId="446634300" sldId="821"/>
        </pc:sldMkLst>
        <pc:picChg chg="add mod">
          <ac:chgData name="Duane Morgan" userId="fc98aa7682ba010b" providerId="LiveId" clId="{BDAD2FBD-B173-468E-B818-B767854B1CC5}" dt="2025-09-29T16:36:31.510" v="1083" actId="14100"/>
          <ac:picMkLst>
            <pc:docMk/>
            <pc:sldMk cId="446634300" sldId="821"/>
            <ac:picMk id="2" creationId="{AC8802C7-7841-0D6F-D505-1C4E4DF48AAD}"/>
          </ac:picMkLst>
        </pc:picChg>
      </pc:sldChg>
      <pc:sldChg chg="addSp modSp new mod">
        <pc:chgData name="Duane Morgan" userId="fc98aa7682ba010b" providerId="LiveId" clId="{BDAD2FBD-B173-468E-B818-B767854B1CC5}" dt="2025-09-29T16:37:14.764" v="1088" actId="1076"/>
        <pc:sldMkLst>
          <pc:docMk/>
          <pc:sldMk cId="3585155264" sldId="822"/>
        </pc:sldMkLst>
        <pc:picChg chg="add mod">
          <ac:chgData name="Duane Morgan" userId="fc98aa7682ba010b" providerId="LiveId" clId="{BDAD2FBD-B173-468E-B818-B767854B1CC5}" dt="2025-09-29T16:37:14.764" v="1088" actId="1076"/>
          <ac:picMkLst>
            <pc:docMk/>
            <pc:sldMk cId="3585155264" sldId="822"/>
            <ac:picMk id="2" creationId="{1CC275A0-5BEF-6A1E-598E-D8C5065B7DAB}"/>
          </ac:picMkLst>
        </pc:picChg>
      </pc:sldChg>
      <pc:sldChg chg="addSp modSp new modAnim">
        <pc:chgData name="Duane Morgan" userId="fc98aa7682ba010b" providerId="LiveId" clId="{BDAD2FBD-B173-468E-B818-B767854B1CC5}" dt="2025-09-29T16:38:23.330" v="1089"/>
        <pc:sldMkLst>
          <pc:docMk/>
          <pc:sldMk cId="3608371554" sldId="823"/>
        </pc:sldMkLst>
        <pc:picChg chg="add mod">
          <ac:chgData name="Duane Morgan" userId="fc98aa7682ba010b" providerId="LiveId" clId="{BDAD2FBD-B173-468E-B818-B767854B1CC5}" dt="2025-09-29T16:38:23.330" v="1089"/>
          <ac:picMkLst>
            <pc:docMk/>
            <pc:sldMk cId="3608371554" sldId="823"/>
            <ac:picMk id="2" creationId="{2710337E-FF80-4980-0B10-3C80929662D9}"/>
          </ac:picMkLst>
        </pc:picChg>
      </pc:sldChg>
      <pc:sldChg chg="new del">
        <pc:chgData name="Duane Morgan" userId="fc98aa7682ba010b" providerId="LiveId" clId="{BDAD2FBD-B173-468E-B818-B767854B1CC5}" dt="2025-09-29T16:40:12.123" v="1093" actId="47"/>
        <pc:sldMkLst>
          <pc:docMk/>
          <pc:sldMk cId="544806521" sldId="824"/>
        </pc:sldMkLst>
      </pc:sldChg>
      <pc:sldChg chg="modSp add mod">
        <pc:chgData name="Duane Morgan" userId="fc98aa7682ba010b" providerId="LiveId" clId="{BDAD2FBD-B173-468E-B818-B767854B1CC5}" dt="2025-09-29T20:29:58.450" v="2050" actId="20577"/>
        <pc:sldMkLst>
          <pc:docMk/>
          <pc:sldMk cId="2959212010" sldId="824"/>
        </pc:sldMkLst>
        <pc:spChg chg="mod">
          <ac:chgData name="Duane Morgan" userId="fc98aa7682ba010b" providerId="LiveId" clId="{BDAD2FBD-B173-468E-B818-B767854B1CC5}" dt="2025-09-29T20:29:58.450" v="2050" actId="20577"/>
          <ac:spMkLst>
            <pc:docMk/>
            <pc:sldMk cId="2959212010" sldId="824"/>
            <ac:spMk id="2" creationId="{AA1E6957-BC63-6C83-A7AF-A7FCC36D6857}"/>
          </ac:spMkLst>
        </pc:spChg>
      </pc:sldChg>
      <pc:sldChg chg="modSp add">
        <pc:chgData name="Duane Morgan" userId="fc98aa7682ba010b" providerId="LiveId" clId="{BDAD2FBD-B173-468E-B818-B767854B1CC5}" dt="2025-09-29T16:54:34.058" v="1325"/>
        <pc:sldMkLst>
          <pc:docMk/>
          <pc:sldMk cId="514183614" sldId="825"/>
        </pc:sldMkLst>
        <pc:spChg chg="mod">
          <ac:chgData name="Duane Morgan" userId="fc98aa7682ba010b" providerId="LiveId" clId="{BDAD2FBD-B173-468E-B818-B767854B1CC5}" dt="2025-09-29T16:54:34.058" v="1325"/>
          <ac:spMkLst>
            <pc:docMk/>
            <pc:sldMk cId="514183614" sldId="825"/>
            <ac:spMk id="4" creationId="{F25851D0-01A8-9D87-4EFE-D60E02C243EC}"/>
          </ac:spMkLst>
        </pc:spChg>
      </pc:sldChg>
      <pc:sldChg chg="addSp delSp modSp new mod">
        <pc:chgData name="Duane Morgan" userId="fc98aa7682ba010b" providerId="LiveId" clId="{BDAD2FBD-B173-468E-B818-B767854B1CC5}" dt="2025-09-29T18:07:32.220" v="1865" actId="1076"/>
        <pc:sldMkLst>
          <pc:docMk/>
          <pc:sldMk cId="3346152009" sldId="826"/>
        </pc:sldMkLst>
        <pc:spChg chg="mod">
          <ac:chgData name="Duane Morgan" userId="fc98aa7682ba010b" providerId="LiveId" clId="{BDAD2FBD-B173-468E-B818-B767854B1CC5}" dt="2025-09-29T18:07:29.069" v="1864" actId="1076"/>
          <ac:spMkLst>
            <pc:docMk/>
            <pc:sldMk cId="3346152009" sldId="826"/>
            <ac:spMk id="2" creationId="{0901257C-AAA0-BDBA-7267-00835EE13A76}"/>
          </ac:spMkLst>
        </pc:spChg>
        <pc:picChg chg="add mod ord">
          <ac:chgData name="Duane Morgan" userId="fc98aa7682ba010b" providerId="LiveId" clId="{BDAD2FBD-B173-468E-B818-B767854B1CC5}" dt="2025-09-29T18:07:32.220" v="1865" actId="1076"/>
          <ac:picMkLst>
            <pc:docMk/>
            <pc:sldMk cId="3346152009" sldId="826"/>
            <ac:picMk id="5" creationId="{62BD05D5-1529-CAFF-75A5-C02E1683F373}"/>
          </ac:picMkLst>
        </pc:picChg>
      </pc:sldChg>
      <pc:sldChg chg="new del">
        <pc:chgData name="Duane Morgan" userId="fc98aa7682ba010b" providerId="LiveId" clId="{BDAD2FBD-B173-468E-B818-B767854B1CC5}" dt="2025-09-29T16:58:40.420" v="1333" actId="47"/>
        <pc:sldMkLst>
          <pc:docMk/>
          <pc:sldMk cId="487037666" sldId="827"/>
        </pc:sldMkLst>
      </pc:sldChg>
      <pc:sldChg chg="addSp delSp modSp new mod modAnim">
        <pc:chgData name="Duane Morgan" userId="fc98aa7682ba010b" providerId="LiveId" clId="{BDAD2FBD-B173-468E-B818-B767854B1CC5}" dt="2025-09-29T17:23:37.371" v="1360" actId="14100"/>
        <pc:sldMkLst>
          <pc:docMk/>
          <pc:sldMk cId="3824455915" sldId="827"/>
        </pc:sldMkLst>
        <pc:spChg chg="mod">
          <ac:chgData name="Duane Morgan" userId="fc98aa7682ba010b" providerId="LiveId" clId="{BDAD2FBD-B173-468E-B818-B767854B1CC5}" dt="2025-09-29T17:22:35.083" v="1358" actId="20577"/>
          <ac:spMkLst>
            <pc:docMk/>
            <pc:sldMk cId="3824455915" sldId="827"/>
            <ac:spMk id="2" creationId="{5926BE22-D716-D8E9-98F1-9873723691B8}"/>
          </ac:spMkLst>
        </pc:spChg>
        <pc:picChg chg="add mod">
          <ac:chgData name="Duane Morgan" userId="fc98aa7682ba010b" providerId="LiveId" clId="{BDAD2FBD-B173-468E-B818-B767854B1CC5}" dt="2025-09-29T17:23:37.371" v="1360" actId="14100"/>
          <ac:picMkLst>
            <pc:docMk/>
            <pc:sldMk cId="3824455915" sldId="827"/>
            <ac:picMk id="4" creationId="{4DE0BF3D-11D3-62EB-0FBF-71C77D17B947}"/>
          </ac:picMkLst>
        </pc:picChg>
      </pc:sldChg>
      <pc:sldChg chg="addSp delSp modSp new mod modAnim">
        <pc:chgData name="Duane Morgan" userId="fc98aa7682ba010b" providerId="LiveId" clId="{BDAD2FBD-B173-468E-B818-B767854B1CC5}" dt="2025-09-29T17:28:12.497" v="1374" actId="27636"/>
        <pc:sldMkLst>
          <pc:docMk/>
          <pc:sldMk cId="271779725" sldId="828"/>
        </pc:sldMkLst>
        <pc:spChg chg="mod">
          <ac:chgData name="Duane Morgan" userId="fc98aa7682ba010b" providerId="LiveId" clId="{BDAD2FBD-B173-468E-B818-B767854B1CC5}" dt="2025-09-29T17:28:12.497" v="1374" actId="27636"/>
          <ac:spMkLst>
            <pc:docMk/>
            <pc:sldMk cId="271779725" sldId="828"/>
            <ac:spMk id="2" creationId="{E8CFA031-F003-FFC7-7804-7C35CEE80DCE}"/>
          </ac:spMkLst>
        </pc:spChg>
        <pc:picChg chg="add mod">
          <ac:chgData name="Duane Morgan" userId="fc98aa7682ba010b" providerId="LiveId" clId="{BDAD2FBD-B173-468E-B818-B767854B1CC5}" dt="2025-09-29T17:28:06.880" v="1372" actId="14100"/>
          <ac:picMkLst>
            <pc:docMk/>
            <pc:sldMk cId="271779725" sldId="828"/>
            <ac:picMk id="4" creationId="{3AAA02A0-0BDE-C851-45A0-41F4C704858F}"/>
          </ac:picMkLst>
        </pc:picChg>
      </pc:sldChg>
      <pc:sldChg chg="modSp new mod">
        <pc:chgData name="Duane Morgan" userId="fc98aa7682ba010b" providerId="LiveId" clId="{BDAD2FBD-B173-468E-B818-B767854B1CC5}" dt="2025-09-29T17:48:41.315" v="1845" actId="20577"/>
        <pc:sldMkLst>
          <pc:docMk/>
          <pc:sldMk cId="3198120764" sldId="829"/>
        </pc:sldMkLst>
        <pc:spChg chg="mod">
          <ac:chgData name="Duane Morgan" userId="fc98aa7682ba010b" providerId="LiveId" clId="{BDAD2FBD-B173-468E-B818-B767854B1CC5}" dt="2025-09-29T17:29:32.762" v="1410" actId="14100"/>
          <ac:spMkLst>
            <pc:docMk/>
            <pc:sldMk cId="3198120764" sldId="829"/>
            <ac:spMk id="2" creationId="{9B54BED7-32FC-3CD9-2E2E-AD9AAF77157D}"/>
          </ac:spMkLst>
        </pc:spChg>
        <pc:spChg chg="mod">
          <ac:chgData name="Duane Morgan" userId="fc98aa7682ba010b" providerId="LiveId" clId="{BDAD2FBD-B173-468E-B818-B767854B1CC5}" dt="2025-09-29T17:48:41.315" v="1845" actId="20577"/>
          <ac:spMkLst>
            <pc:docMk/>
            <pc:sldMk cId="3198120764" sldId="829"/>
            <ac:spMk id="3" creationId="{C6BEF218-B613-A616-8A1A-FFEB31414590}"/>
          </ac:spMkLst>
        </pc:spChg>
      </pc:sldChg>
      <pc:sldChg chg="addSp delSp modSp new mod ord delAnim modAnim">
        <pc:chgData name="Duane Morgan" userId="fc98aa7682ba010b" providerId="LiveId" clId="{BDAD2FBD-B173-468E-B818-B767854B1CC5}" dt="2025-09-29T20:52:43.851" v="2065"/>
        <pc:sldMkLst>
          <pc:docMk/>
          <pc:sldMk cId="2242111262" sldId="830"/>
        </pc:sldMkLst>
        <pc:spChg chg="mod">
          <ac:chgData name="Duane Morgan" userId="fc98aa7682ba010b" providerId="LiveId" clId="{BDAD2FBD-B173-468E-B818-B767854B1CC5}" dt="2025-09-29T17:47:49.044" v="1840" actId="27636"/>
          <ac:spMkLst>
            <pc:docMk/>
            <pc:sldMk cId="2242111262" sldId="830"/>
            <ac:spMk id="2" creationId="{D610B688-67D2-6855-840B-63A0C8B2512B}"/>
          </ac:spMkLst>
        </pc:spChg>
        <pc:picChg chg="add mod">
          <ac:chgData name="Duane Morgan" userId="fc98aa7682ba010b" providerId="LiveId" clId="{BDAD2FBD-B173-468E-B818-B767854B1CC5}" dt="2025-09-29T17:48:16.659" v="1844" actId="14100"/>
          <ac:picMkLst>
            <pc:docMk/>
            <pc:sldMk cId="2242111262" sldId="830"/>
            <ac:picMk id="7" creationId="{CFC98AE9-5B49-7609-F87D-3438058FF7D0}"/>
          </ac:picMkLst>
        </pc:picChg>
      </pc:sldChg>
      <pc:sldChg chg="addSp delSp modSp new mod">
        <pc:chgData name="Duane Morgan" userId="fc98aa7682ba010b" providerId="LiveId" clId="{BDAD2FBD-B173-468E-B818-B767854B1CC5}" dt="2025-09-29T20:26:33.033" v="2038" actId="1076"/>
        <pc:sldMkLst>
          <pc:docMk/>
          <pc:sldMk cId="614089897" sldId="831"/>
        </pc:sldMkLst>
        <pc:spChg chg="mod">
          <ac:chgData name="Duane Morgan" userId="fc98aa7682ba010b" providerId="LiveId" clId="{BDAD2FBD-B173-468E-B818-B767854B1CC5}" dt="2025-09-29T20:26:25.471" v="2037" actId="14100"/>
          <ac:spMkLst>
            <pc:docMk/>
            <pc:sldMk cId="614089897" sldId="831"/>
            <ac:spMk id="2" creationId="{F0C39225-CD3C-841E-01D5-CFD6BA5255B2}"/>
          </ac:spMkLst>
        </pc:spChg>
        <pc:spChg chg="add mod">
          <ac:chgData name="Duane Morgan" userId="fc98aa7682ba010b" providerId="LiveId" clId="{BDAD2FBD-B173-468E-B818-B767854B1CC5}" dt="2025-09-29T20:23:31.003" v="2028" actId="14100"/>
          <ac:spMkLst>
            <pc:docMk/>
            <pc:sldMk cId="614089897" sldId="831"/>
            <ac:spMk id="9" creationId="{1B3D06E5-8357-1ECE-070D-FFDE1EEBE527}"/>
          </ac:spMkLst>
        </pc:spChg>
        <pc:picChg chg="add mod">
          <ac:chgData name="Duane Morgan" userId="fc98aa7682ba010b" providerId="LiveId" clId="{BDAD2FBD-B173-468E-B818-B767854B1CC5}" dt="2025-09-29T20:23:44.878" v="2029" actId="14100"/>
          <ac:picMkLst>
            <pc:docMk/>
            <pc:sldMk cId="614089897" sldId="831"/>
            <ac:picMk id="7" creationId="{AE264AB2-FEDC-8191-8C9A-41A0AAC81228}"/>
          </ac:picMkLst>
        </pc:picChg>
        <pc:picChg chg="add mod">
          <ac:chgData name="Duane Morgan" userId="fc98aa7682ba010b" providerId="LiveId" clId="{BDAD2FBD-B173-468E-B818-B767854B1CC5}" dt="2025-09-29T20:26:33.033" v="2038" actId="1076"/>
          <ac:picMkLst>
            <pc:docMk/>
            <pc:sldMk cId="614089897" sldId="831"/>
            <ac:picMk id="11" creationId="{DD97E47A-6F0D-A299-9CBC-0D6928881283}"/>
          </ac:picMkLst>
        </pc:picChg>
      </pc:sldChg>
      <pc:sldChg chg="addSp delSp modSp new mod">
        <pc:chgData name="Duane Morgan" userId="fc98aa7682ba010b" providerId="LiveId" clId="{BDAD2FBD-B173-468E-B818-B767854B1CC5}" dt="2025-10-07T19:51:45.327" v="2126" actId="1076"/>
        <pc:sldMkLst>
          <pc:docMk/>
          <pc:sldMk cId="1750453614" sldId="832"/>
        </pc:sldMkLst>
        <pc:spChg chg="mod">
          <ac:chgData name="Duane Morgan" userId="fc98aa7682ba010b" providerId="LiveId" clId="{BDAD2FBD-B173-468E-B818-B767854B1CC5}" dt="2025-10-07T19:51:37.463" v="2124" actId="14100"/>
          <ac:spMkLst>
            <pc:docMk/>
            <pc:sldMk cId="1750453614" sldId="832"/>
            <ac:spMk id="2" creationId="{4F1CFD12-59DE-217D-8ADB-9CFE9E2085F7}"/>
          </ac:spMkLst>
        </pc:spChg>
        <pc:spChg chg="del">
          <ac:chgData name="Duane Morgan" userId="fc98aa7682ba010b" providerId="LiveId" clId="{BDAD2FBD-B173-468E-B818-B767854B1CC5}" dt="2025-10-07T19:50:52.062" v="2067" actId="22"/>
          <ac:spMkLst>
            <pc:docMk/>
            <pc:sldMk cId="1750453614" sldId="832"/>
            <ac:spMk id="3" creationId="{FC54525E-8916-5FBD-B1A9-ACD320D278DB}"/>
          </ac:spMkLst>
        </pc:spChg>
        <pc:picChg chg="add mod ord">
          <ac:chgData name="Duane Morgan" userId="fc98aa7682ba010b" providerId="LiveId" clId="{BDAD2FBD-B173-468E-B818-B767854B1CC5}" dt="2025-10-07T19:51:45.327" v="2126" actId="1076"/>
          <ac:picMkLst>
            <pc:docMk/>
            <pc:sldMk cId="1750453614" sldId="832"/>
            <ac:picMk id="5" creationId="{EC5969B2-BED4-B2C2-EE2C-BA91621EB245}"/>
          </ac:picMkLst>
        </pc:picChg>
      </pc:sldChg>
      <pc:sldChg chg="new del">
        <pc:chgData name="Duane Morgan" userId="fc98aa7682ba010b" providerId="LiveId" clId="{BDAD2FBD-B173-468E-B818-B767854B1CC5}" dt="2025-09-29T20:26:56.421" v="2039" actId="47"/>
        <pc:sldMkLst>
          <pc:docMk/>
          <pc:sldMk cId="1849397248" sldId="83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F243D3-14E4-4B37-99C5-B79C72CAA61C}" type="datetimeFigureOut">
              <a:rPr lang="en-US" smtClean="0"/>
              <a:t>10/7/2025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996624-FB8C-41A4-ADBF-46FC5A3E5E0B}" type="slidenum">
              <a:rPr lang="en-US" smtClean="0"/>
              <a:t>‹#›</a:t>
            </a:fld>
            <a:endParaRPr lang="en-US"/>
          </a:p>
        </p:txBody>
      </p:sp>
    </p:spTree>
    <p:extLst>
      <p:ext uri="{BB962C8B-B14F-4D97-AF65-F5344CB8AC3E}">
        <p14:creationId xmlns:p14="http://schemas.microsoft.com/office/powerpoint/2010/main" val="3998533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91.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NFHS is the national leader and advocate for high school athletics and performing arts programs. Services of the NFHS reach more than 19,000 high schools and 12 million participants throughout the 8 NFHS sections across the U.S.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 significant responsibility of the NFHS is the commitment to writing quality playing rules for 17 high school sports for boys and girls, in addition to providing educational resources for high school coaches, officials, parents and students.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It is the vision of the NFHS to help prepare tomorrow’s leaders for the next level of life through the many program offerings in education-based athletics and activities.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5092783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dirty="0"/>
              <a:t>All rules committee recommended rules changes are vetted through the NFHS Rules Review Committee before advancing to the NFHS Board of Directors for final action.  The committee </a:t>
            </a:r>
            <a:r>
              <a:rPr lang="en-US" baseline="0" dirty="0"/>
              <a:t>is comprised of all NFHS Director of Sports and chaired by the NFHS Chief Operating Officer. </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a:t>
            </a:fld>
            <a:endParaRPr lang="en-US"/>
          </a:p>
        </p:txBody>
      </p:sp>
    </p:spTree>
    <p:extLst>
      <p:ext uri="{BB962C8B-B14F-4D97-AF65-F5344CB8AC3E}">
        <p14:creationId xmlns:p14="http://schemas.microsoft.com/office/powerpoint/2010/main" val="3921771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85</a:t>
            </a:fld>
            <a:endParaRPr lang="en-US"/>
          </a:p>
        </p:txBody>
      </p:sp>
    </p:spTree>
    <p:extLst>
      <p:ext uri="{BB962C8B-B14F-4D97-AF65-F5344CB8AC3E}">
        <p14:creationId xmlns:p14="http://schemas.microsoft.com/office/powerpoint/2010/main" val="1533876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2813" rtl="0" eaLnBrk="1" fontAlgn="base" latinLnBrk="0" hangingPunct="1">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Rules app for all NFHS rules books and case books are available on iTunes and Google Play. Rules books and case books are cross-linked and enabled for searchable content.</a:t>
            </a:r>
          </a:p>
          <a:p>
            <a:pPr marL="0" marR="0" lvl="0" indent="0" algn="l" defTabSz="912813" rtl="0" eaLnBrk="1" fontAlgn="base" latinLnBrk="0" hangingPunct="1">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171450" marR="0" lvl="0" indent="-171450" algn="l" defTabSz="9128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App is free to download.</a:t>
            </a:r>
          </a:p>
          <a:p>
            <a:pPr marL="171450" marR="0" lvl="0" indent="-171450" algn="l" defTabSz="9128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Each book subscription is $6.99.</a:t>
            </a:r>
          </a:p>
          <a:p>
            <a:pPr marL="171450" marR="0" lvl="0" indent="-171450" algn="l" defTabSz="9128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NFHS Coaches and Officials Association paid members get all books for free.</a:t>
            </a:r>
          </a:p>
          <a:p>
            <a:pPr marL="171450" marR="0" lvl="0" indent="-171450" algn="l" defTabSz="9128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100% states members get books for free in sports designated by their state.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836322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ct val="0"/>
              </a:spcBef>
              <a:buFont typeface="Wingdings" panose="05000000000000000000" pitchFamily="2" charset="2"/>
              <a:buChar char="§"/>
            </a:pPr>
            <a:r>
              <a:rPr lang="en-US" altLang="en-US" dirty="0">
                <a:latin typeface="+mn-lt"/>
                <a:cs typeface="Arial" pitchFamily="34" charset="0"/>
              </a:rPr>
              <a:t>To assist state associations in working with schools for the inclusion of students with disabilities, the following guide prepared by the NFHS Task Force on the Inclusion of Students with Disabilities is being provided for your review.</a:t>
            </a:r>
          </a:p>
          <a:p>
            <a:pPr marL="171450" indent="-171450">
              <a:spcBef>
                <a:spcPct val="0"/>
              </a:spcBef>
              <a:buFont typeface="Wingdings" panose="05000000000000000000" pitchFamily="2" charset="2"/>
              <a:buChar char="§"/>
            </a:pPr>
            <a:r>
              <a:rPr lang="en-US" altLang="en-US" dirty="0">
                <a:latin typeface="+mn-lt"/>
                <a:cs typeface="Arial" pitchFamily="34" charset="0"/>
              </a:rPr>
              <a:t>Following these guidelines will assist in the individual student assessment by the student and the school.</a:t>
            </a:r>
          </a:p>
          <a:p>
            <a:pPr marL="171450" indent="-171450">
              <a:spcBef>
                <a:spcPct val="0"/>
              </a:spcBef>
              <a:buFont typeface="Wingdings" panose="05000000000000000000" pitchFamily="2" charset="2"/>
              <a:buChar char="§"/>
            </a:pPr>
            <a:r>
              <a:rPr lang="en-US" altLang="en-US" dirty="0">
                <a:latin typeface="+mn-lt"/>
                <a:cs typeface="Arial" pitchFamily="34" charset="0"/>
              </a:rPr>
              <a:t>When requesting a possible accommodation, coaches should work with their school and the state association as early as possible in the sport season. </a:t>
            </a:r>
          </a:p>
          <a:p>
            <a:pPr marL="171450" indent="-171450">
              <a:spcBef>
                <a:spcPct val="0"/>
              </a:spcBef>
              <a:buFont typeface="Wingdings" panose="05000000000000000000" pitchFamily="2" charset="2"/>
              <a:buChar char="§"/>
            </a:pPr>
            <a:r>
              <a:rPr lang="en-US" altLang="en-US" dirty="0">
                <a:latin typeface="+mn-lt"/>
                <a:cs typeface="Arial" pitchFamily="34" charset="0"/>
              </a:rPr>
              <a:t>Contest officials shall defer decisions on rule accommodations to the respective state association. </a:t>
            </a:r>
          </a:p>
          <a:p>
            <a:pPr marL="171450" indent="-171450">
              <a:spcBef>
                <a:spcPct val="0"/>
              </a:spcBef>
              <a:buFont typeface="Wingdings" panose="05000000000000000000" pitchFamily="2" charset="2"/>
              <a:buChar char="§"/>
            </a:pPr>
            <a:r>
              <a:rPr lang="en-US" altLang="en-US" dirty="0">
                <a:latin typeface="+mn-lt"/>
                <a:cs typeface="Arial" pitchFamily="34" charset="0"/>
              </a:rPr>
              <a:t>This information serves as a guide.  Each state association may develop its own process.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701616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88</a:t>
            </a:fld>
            <a:endParaRPr lang="en-US"/>
          </a:p>
        </p:txBody>
      </p:sp>
    </p:spTree>
    <p:extLst>
      <p:ext uri="{BB962C8B-B14F-4D97-AF65-F5344CB8AC3E}">
        <p14:creationId xmlns:p14="http://schemas.microsoft.com/office/powerpoint/2010/main" val="26142658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b="0" i="0" kern="1200" dirty="0">
                <a:solidFill>
                  <a:schemeClr val="tx1"/>
                </a:solidFill>
                <a:effectLst/>
                <a:latin typeface="+mn-lt"/>
                <a:ea typeface="+mn-ea"/>
                <a:cs typeface="+mn-cs"/>
              </a:rPr>
              <a:t>The NFHS Learning Center is the home to more than 90 online professional development courses for everyone within the interscholastic community - coaches, students, officials, parents, administrators, and individuals within performing arts programs. More than 60 courses are available for free.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NFHS is an Accredited Institution and has delivered more than 15 million courses on its NFHS Learning Center platform since its inception in 2007. In receiving national accreditation by </a:t>
            </a:r>
            <a:r>
              <a:rPr lang="en-US" sz="1200" b="0" i="0" kern="1200" dirty="0" err="1">
                <a:solidFill>
                  <a:schemeClr val="tx1"/>
                </a:solidFill>
                <a:effectLst/>
                <a:latin typeface="+mn-lt"/>
                <a:ea typeface="+mn-ea"/>
                <a:cs typeface="+mn-cs"/>
              </a:rPr>
              <a:t>Cognia</a:t>
            </a:r>
            <a:r>
              <a:rPr lang="en-US" sz="1200" b="0" i="0" kern="1200" dirty="0">
                <a:solidFill>
                  <a:schemeClr val="tx1"/>
                </a:solidFill>
                <a:effectLst/>
                <a:latin typeface="+mn-lt"/>
                <a:ea typeface="+mn-ea"/>
                <a:cs typeface="+mn-cs"/>
              </a:rPr>
              <a:t>, the NFHS has upheld itself to rigorous standards that focus on productive learning environments, equitable resource allocation that meet the needs of learners, and effective leadership.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NFHS Learning Center features its flagship coaching course, “Fundamentals of Coaching,” as well as several health and safety courses that have been completed by millions of individuals, such as “Concussion in Sports,” “Heat Illness Prevention,” “Sudden Cardiac Arrest” and “Protecting Students from Abuse.” The NFHS Learning Center offers several national credentials that can be earned by individuals who complete specific NFHS courses. Through the School Honor Roll Program, schools can earn a physical banner to hang in their school.</a:t>
            </a:r>
          </a:p>
          <a:p>
            <a:r>
              <a:rPr lang="en-US" sz="1200" b="0" i="0" kern="1200">
                <a:solidFill>
                  <a:schemeClr val="tx1"/>
                </a:solidFill>
                <a:effectLst/>
                <a:latin typeface="+mn-lt"/>
                <a:ea typeface="+mn-ea"/>
                <a:cs typeface="+mn-cs"/>
              </a:rPr>
              <a:t> </a:t>
            </a:r>
          </a:p>
          <a:p>
            <a:r>
              <a:rPr lang="en-US" sz="1200" b="0" i="0" kern="1200">
                <a:solidFill>
                  <a:schemeClr val="tx1"/>
                </a:solidFill>
                <a:effectLst/>
                <a:latin typeface="+mn-lt"/>
                <a:ea typeface="+mn-ea"/>
                <a:cs typeface="+mn-cs"/>
              </a:rPr>
              <a:t>To </a:t>
            </a:r>
            <a:r>
              <a:rPr lang="en-US" sz="1200" b="0" i="0" kern="1200" dirty="0">
                <a:solidFill>
                  <a:schemeClr val="tx1"/>
                </a:solidFill>
                <a:effectLst/>
                <a:latin typeface="+mn-lt"/>
                <a:ea typeface="+mn-ea"/>
                <a:cs typeface="+mn-cs"/>
              </a:rPr>
              <a:t>learn more and start your professional development journey, please visit the NFHS Learning Center at </a:t>
            </a:r>
            <a:r>
              <a:rPr lang="en-US" sz="1200" b="0" i="0" kern="1200" dirty="0" err="1">
                <a:solidFill>
                  <a:schemeClr val="tx1"/>
                </a:solidFill>
                <a:effectLst/>
                <a:latin typeface="+mn-lt"/>
                <a:ea typeface="+mn-ea"/>
                <a:cs typeface="+mn-cs"/>
              </a:rPr>
              <a:t>NFHSLearn.com</a:t>
            </a:r>
            <a:r>
              <a:rPr lang="en-US" sz="1200" b="0" i="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89</a:t>
            </a:fld>
            <a:endParaRPr lang="en-US"/>
          </a:p>
        </p:txBody>
      </p:sp>
    </p:spTree>
    <p:extLst>
      <p:ext uri="{BB962C8B-B14F-4D97-AF65-F5344CB8AC3E}">
        <p14:creationId xmlns:p14="http://schemas.microsoft.com/office/powerpoint/2010/main" val="3105608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90</a:t>
            </a:fld>
            <a:endParaRPr lang="en-US"/>
          </a:p>
        </p:txBody>
      </p:sp>
    </p:spTree>
    <p:extLst>
      <p:ext uri="{BB962C8B-B14F-4D97-AF65-F5344CB8AC3E}">
        <p14:creationId xmlns:p14="http://schemas.microsoft.com/office/powerpoint/2010/main" val="2569874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NFHS Network is the leader in streaming Live and On Demand high school sports.</a:t>
            </a:r>
          </a:p>
          <a:p>
            <a:endParaRPr lang="en-US" altLang="en-US" dirty="0"/>
          </a:p>
          <a:p>
            <a:r>
              <a:rPr lang="en-US" altLang="en-US" dirty="0"/>
              <a:t>Partnered with the </a:t>
            </a:r>
            <a:r>
              <a:rPr lang="en-US" altLang="en-US" b="1" dirty="0">
                <a:hlinkClick r:id="rId3"/>
              </a:rPr>
              <a:t>National Federation of State High School Associations</a:t>
            </a:r>
            <a:r>
              <a:rPr lang="en-US" altLang="en-US" dirty="0"/>
              <a:t>, 45 high school state athletic/activities associations, and </a:t>
            </a:r>
            <a:r>
              <a:rPr lang="en-US" altLang="en-US" dirty="0" err="1"/>
              <a:t>PlayOn</a:t>
            </a:r>
            <a:r>
              <a:rPr lang="en-US" altLang="en-US" dirty="0"/>
              <a:t>! Sports, the NFHS Network is a joint venture created to provide fans with the ability to stream high school sports on any device, from wherever they are.</a:t>
            </a:r>
          </a:p>
          <a:p>
            <a:endParaRPr lang="en-US" altLang="en-US" dirty="0"/>
          </a:p>
          <a:p>
            <a:r>
              <a:rPr lang="en-US" altLang="en-US" dirty="0"/>
              <a:t>All NFHS Network events are available to watch online at </a:t>
            </a:r>
            <a:r>
              <a:rPr lang="en-US" altLang="en-US" b="1" dirty="0">
                <a:hlinkClick r:id="rId4"/>
              </a:rPr>
              <a:t>www.NFHSnetwork.com</a:t>
            </a:r>
            <a:r>
              <a:rPr lang="en-US" altLang="en-US" dirty="0"/>
              <a:t> and through the NFHS Network Live App for iOS and Android. Follow us on </a:t>
            </a:r>
            <a:r>
              <a:rPr lang="en-US" altLang="en-US" b="1" dirty="0">
                <a:hlinkClick r:id="rId5"/>
              </a:rPr>
              <a:t>Facebook</a:t>
            </a:r>
            <a:r>
              <a:rPr lang="en-US" altLang="en-US" dirty="0"/>
              <a:t>, </a:t>
            </a:r>
            <a:r>
              <a:rPr lang="en-US" altLang="en-US" b="1" dirty="0">
                <a:hlinkClick r:id="rId6"/>
              </a:rPr>
              <a:t>Twitter</a:t>
            </a:r>
            <a:r>
              <a:rPr lang="en-US" altLang="en-US" dirty="0"/>
              <a:t>, </a:t>
            </a:r>
            <a:r>
              <a:rPr lang="en-US" altLang="en-US" b="1" dirty="0">
                <a:hlinkClick r:id="rId7"/>
              </a:rPr>
              <a:t>Instagram</a:t>
            </a:r>
            <a:r>
              <a:rPr lang="en-US" altLang="en-US" dirty="0"/>
              <a:t>, and </a:t>
            </a:r>
            <a:r>
              <a:rPr lang="en-US" altLang="en-US" b="1" dirty="0">
                <a:hlinkClick r:id="rId8"/>
              </a:rPr>
              <a:t>YouTube</a:t>
            </a:r>
            <a:r>
              <a:rPr lang="en-US" altLang="en-US" dirty="0"/>
              <a:t>.</a:t>
            </a:r>
          </a:p>
          <a:p>
            <a:endParaRPr lang="en-US" altLang="en-US" dirty="0"/>
          </a:p>
          <a:p>
            <a:r>
              <a:rPr lang="en-US" altLang="en-US" dirty="0"/>
              <a:t>Watching high school sports and events has never been easier.</a:t>
            </a:r>
          </a:p>
          <a:p>
            <a:endParaRPr lang="en-US" altLang="en-US" dirty="0"/>
          </a:p>
          <a:p>
            <a:r>
              <a:rPr lang="en-US" altLang="en-US" dirty="0"/>
              <a:t>The NFHS Network’s goal to broadcast live all 2 million high school sporting events by 2025.</a:t>
            </a:r>
          </a:p>
          <a:p>
            <a:endParaRPr lang="en-US" altLang="en-US" dirty="0"/>
          </a:p>
          <a:p>
            <a:r>
              <a:rPr lang="en-US" altLang="en-US" dirty="0"/>
              <a:t>The NFHS Network covers 27 different regular season and postseason sports, as well as other high school activities, celebrating the accomplishments of students-athletes, student broadcasters, and high schools across the country.</a:t>
            </a:r>
          </a:p>
          <a:p>
            <a:endParaRPr lang="en-US" altLang="en-US" dirty="0"/>
          </a:p>
          <a:p>
            <a:endParaRPr lang="en-US" altLang="en-US" dirty="0"/>
          </a:p>
        </p:txBody>
      </p:sp>
      <p:sp>
        <p:nvSpPr>
          <p:cNvPr id="39940" name="Slide Number Placeholder 3">
            <a:extLst>
              <a:ext uri="{FF2B5EF4-FFF2-40B4-BE49-F238E27FC236}">
                <a16:creationId xmlns:a16="http://schemas.microsoft.com/office/drawing/2014/main"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0C41D3-3470-4D3A-AC95-814AB2B8462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B33EFE07-4C8E-4936-9725-43FE355122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DE071D2A-32FD-4DA6-85F6-CEB1BA9CACE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will broadcast over 150,000 live events this year. If your school is not a member of the NFHS Network School Broadcast Program, please contact us at Mark.Koski@NFHSnetwork.com</a:t>
            </a:r>
          </a:p>
          <a:p>
            <a:endParaRPr lang="en-US" altLang="en-US"/>
          </a:p>
        </p:txBody>
      </p:sp>
      <p:sp>
        <p:nvSpPr>
          <p:cNvPr id="41988" name="Slide Number Placeholder 3">
            <a:extLst>
              <a:ext uri="{FF2B5EF4-FFF2-40B4-BE49-F238E27FC236}">
                <a16:creationId xmlns:a16="http://schemas.microsoft.com/office/drawing/2014/main" id="{7A543CCF-E115-48D9-B7E6-1BAEB82080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CDFA74-AD87-4B98-9EF5-04469DF3089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92</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hyperlink" Target="mailto:dwhitfield@nfhs.org"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5AC8F2-44D6-E579-1182-F705F2E8BD6D}"/>
              </a:ext>
            </a:extLst>
          </p:cNvPr>
          <p:cNvSpPr/>
          <p:nvPr userDrawn="1"/>
        </p:nvSpPr>
        <p:spPr>
          <a:xfrm>
            <a:off x="1" y="6148256"/>
            <a:ext cx="12191999" cy="7391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872E9CF-8AE9-5255-4316-349012503E9B}"/>
              </a:ext>
            </a:extLst>
          </p:cNvPr>
          <p:cNvPicPr>
            <a:picLocks noGrp="1" noRot="1" noChangeAspect="1" noMove="1" noResize="1" noEditPoints="1" noAdjustHandles="1" noChangeArrowheads="1" noChangeShapeType="1" noCrop="1"/>
          </p:cNvPicPr>
          <p:nvPr userDrawn="1"/>
        </p:nvPicPr>
        <p:blipFill>
          <a:blip r:embed="rId3"/>
          <a:srcRect/>
          <a:stretch/>
        </p:blipFill>
        <p:spPr>
          <a:xfrm>
            <a:off x="9724767" y="340170"/>
            <a:ext cx="2203628" cy="1065862"/>
          </a:xfrm>
          <a:prstGeom prst="rect">
            <a:avLst/>
          </a:prstGeom>
        </p:spPr>
      </p:pic>
      <p:sp>
        <p:nvSpPr>
          <p:cNvPr id="6" name="Title 1">
            <a:extLst>
              <a:ext uri="{FF2B5EF4-FFF2-40B4-BE49-F238E27FC236}">
                <a16:creationId xmlns:a16="http://schemas.microsoft.com/office/drawing/2014/main" id="{D1209A9B-74A4-F114-8811-EFAA10BA8B32}"/>
              </a:ext>
            </a:extLst>
          </p:cNvPr>
          <p:cNvSpPr>
            <a:spLocks noGrp="1"/>
          </p:cNvSpPr>
          <p:nvPr>
            <p:ph type="ctrTitle" hasCustomPrompt="1"/>
          </p:nvPr>
        </p:nvSpPr>
        <p:spPr>
          <a:xfrm>
            <a:off x="5049470" y="2656795"/>
            <a:ext cx="6878924" cy="2387600"/>
          </a:xfrm>
        </p:spPr>
        <p:txBody>
          <a:bodyPr anchor="b">
            <a:normAutofit/>
          </a:bodyPr>
          <a:lstStyle>
            <a:lvl1pPr algn="l">
              <a:lnSpc>
                <a:spcPct val="70000"/>
              </a:lnSpc>
              <a:defRPr sz="7200" b="1" i="0">
                <a:solidFill>
                  <a:schemeClr val="bg1"/>
                </a:solidFill>
                <a:latin typeface="Calibri" panose="020F0502020204030204" pitchFamily="34" charset="0"/>
                <a:cs typeface="Calibri" panose="020F0502020204030204" pitchFamily="34" charset="0"/>
              </a:defRPr>
            </a:lvl1pPr>
          </a:lstStyle>
          <a:p>
            <a:r>
              <a:rPr lang="en-US" dirty="0"/>
              <a:t>Title Goes Here</a:t>
            </a:r>
          </a:p>
        </p:txBody>
      </p:sp>
      <p:sp>
        <p:nvSpPr>
          <p:cNvPr id="7" name="Subtitle 2">
            <a:extLst>
              <a:ext uri="{FF2B5EF4-FFF2-40B4-BE49-F238E27FC236}">
                <a16:creationId xmlns:a16="http://schemas.microsoft.com/office/drawing/2014/main" id="{89EEE7A8-0736-F53C-7D39-E9CDF13C67D6}"/>
              </a:ext>
            </a:extLst>
          </p:cNvPr>
          <p:cNvSpPr>
            <a:spLocks noGrp="1"/>
          </p:cNvSpPr>
          <p:nvPr>
            <p:ph type="subTitle" idx="1" hasCustomPrompt="1"/>
          </p:nvPr>
        </p:nvSpPr>
        <p:spPr>
          <a:xfrm>
            <a:off x="5049470" y="5136470"/>
            <a:ext cx="6878924" cy="944290"/>
          </a:xfrm>
        </p:spPr>
        <p:txBody>
          <a:bodyPr/>
          <a:lstStyle>
            <a:lvl1pPr marL="0" indent="0" algn="l">
              <a:lnSpc>
                <a:spcPct val="70000"/>
              </a:lnSpc>
              <a:buNone/>
              <a:defRPr sz="24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Goes Here</a:t>
            </a:r>
          </a:p>
        </p:txBody>
      </p:sp>
      <p:sp>
        <p:nvSpPr>
          <p:cNvPr id="2" name="Picture Placeholder 6">
            <a:extLst>
              <a:ext uri="{FF2B5EF4-FFF2-40B4-BE49-F238E27FC236}">
                <a16:creationId xmlns:a16="http://schemas.microsoft.com/office/drawing/2014/main" id="{3D717936-7449-F3C2-8751-5155403673AB}"/>
              </a:ext>
            </a:extLst>
          </p:cNvPr>
          <p:cNvSpPr>
            <a:spLocks noGrp="1"/>
          </p:cNvSpPr>
          <p:nvPr>
            <p:ph type="pic" sz="quarter" idx="10"/>
          </p:nvPr>
        </p:nvSpPr>
        <p:spPr>
          <a:xfrm>
            <a:off x="1" y="0"/>
            <a:ext cx="4850216" cy="6148256"/>
          </a:xfrm>
          <a:ln w="19050">
            <a:solidFill>
              <a:schemeClr val="bg1"/>
            </a:solidFill>
          </a:ln>
        </p:spPr>
        <p:txBody>
          <a:bodyPr/>
          <a:lstStyle>
            <a:lvl1pPr marL="0" indent="0">
              <a:buNone/>
              <a:defRPr/>
            </a:lvl1pPr>
          </a:lstStyle>
          <a:p>
            <a:endParaRPr lang="en-US" dirty="0"/>
          </a:p>
        </p:txBody>
      </p:sp>
      <p:sp>
        <p:nvSpPr>
          <p:cNvPr id="4" name="Rectangle 1">
            <a:extLst>
              <a:ext uri="{FF2B5EF4-FFF2-40B4-BE49-F238E27FC236}">
                <a16:creationId xmlns:a16="http://schemas.microsoft.com/office/drawing/2014/main" id="{24288B0B-9ADA-96E5-6966-0048A45664CC}"/>
              </a:ext>
            </a:extLst>
          </p:cNvPr>
          <p:cNvSpPr>
            <a:spLocks noChangeArrowheads="1"/>
          </p:cNvSpPr>
          <p:nvPr userDrawn="1"/>
        </p:nvSpPr>
        <p:spPr bwMode="auto">
          <a:xfrm>
            <a:off x="5049470" y="6225442"/>
            <a:ext cx="687892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2025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743413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10864-8B5F-C930-C8ED-0AB1041C17E9}"/>
              </a:ext>
            </a:extLst>
          </p:cNvPr>
          <p:cNvSpPr>
            <a:spLocks noGrp="1"/>
          </p:cNvSpPr>
          <p:nvPr>
            <p:ph type="title" hasCustomPrompt="1"/>
          </p:nvPr>
        </p:nvSpPr>
        <p:spPr>
          <a:xfrm>
            <a:off x="1995530" y="2137719"/>
            <a:ext cx="8200939" cy="2111332"/>
          </a:xfrm>
        </p:spPr>
        <p:txBody>
          <a:bodyPr anchor="ctr">
            <a:normAutofit/>
          </a:bodyPr>
          <a:lstStyle>
            <a:lvl1pPr>
              <a:defRPr sz="5400" b="1">
                <a:solidFill>
                  <a:srgbClr val="EA1F45"/>
                </a:solidFill>
                <a:latin typeface="Calibri" panose="020F0502020204030204" pitchFamily="34" charset="0"/>
                <a:cs typeface="Calibri" panose="020F0502020204030204" pitchFamily="34" charset="0"/>
              </a:defRPr>
            </a:lvl1pPr>
          </a:lstStyle>
          <a:p>
            <a:r>
              <a:rPr lang="en-US" dirty="0"/>
              <a:t>Section Header Goes Here</a:t>
            </a:r>
          </a:p>
        </p:txBody>
      </p:sp>
      <p:pic>
        <p:nvPicPr>
          <p:cNvPr id="4" name="Picture 3">
            <a:extLst>
              <a:ext uri="{FF2B5EF4-FFF2-40B4-BE49-F238E27FC236}">
                <a16:creationId xmlns:a16="http://schemas.microsoft.com/office/drawing/2014/main" id="{273F3D68-6330-96A1-272E-80D3C14EC520}"/>
              </a:ext>
            </a:extLst>
          </p:cNvPr>
          <p:cNvPicPr/>
          <p:nvPr userDrawn="1"/>
        </p:nvPicPr>
        <p:blipFill>
          <a:blip r:embed="rId3"/>
          <a:srcRect/>
          <a:stretch/>
        </p:blipFill>
        <p:spPr>
          <a:xfrm>
            <a:off x="9724767" y="340170"/>
            <a:ext cx="2203627" cy="1065862"/>
          </a:xfrm>
          <a:prstGeom prst="rect">
            <a:avLst/>
          </a:prstGeom>
        </p:spPr>
      </p:pic>
      <p:sp>
        <p:nvSpPr>
          <p:cNvPr id="6" name="Slide Number Placeholder 11">
            <a:extLst>
              <a:ext uri="{FF2B5EF4-FFF2-40B4-BE49-F238E27FC236}">
                <a16:creationId xmlns:a16="http://schemas.microsoft.com/office/drawing/2014/main" id="{1428EA12-63C6-4622-C5A1-527AF3BAE74C}"/>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Tree>
    <p:extLst>
      <p:ext uri="{BB962C8B-B14F-4D97-AF65-F5344CB8AC3E}">
        <p14:creationId xmlns:p14="http://schemas.microsoft.com/office/powerpoint/2010/main" val="3786001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0398-58AE-2C07-5184-8CF567788572}"/>
              </a:ext>
            </a:extLst>
          </p:cNvPr>
          <p:cNvSpPr>
            <a:spLocks noGrp="1"/>
          </p:cNvSpPr>
          <p:nvPr>
            <p:ph type="title" hasCustomPrompt="1"/>
          </p:nvPr>
        </p:nvSpPr>
        <p:spPr>
          <a:xfrm>
            <a:off x="838200" y="365125"/>
            <a:ext cx="8491151" cy="1325563"/>
          </a:xfrm>
        </p:spPr>
        <p:txBody>
          <a:bodyPr/>
          <a:lstStyle>
            <a:lvl1pPr>
              <a:defRPr b="1">
                <a:solidFill>
                  <a:srgbClr val="00205B"/>
                </a:solidFill>
                <a:latin typeface="Calibri" panose="020F0502020204030204" pitchFamily="34" charset="0"/>
                <a:cs typeface="Calibri" panose="020F0502020204030204" pitchFamily="34" charset="0"/>
              </a:defRPr>
            </a:lvl1pPr>
          </a:lstStyle>
          <a:p>
            <a:r>
              <a:rPr lang="en-US" dirty="0"/>
              <a:t>Content Title Goes Here</a:t>
            </a:r>
          </a:p>
        </p:txBody>
      </p:sp>
      <p:sp>
        <p:nvSpPr>
          <p:cNvPr id="3" name="Content Placeholder 2">
            <a:extLst>
              <a:ext uri="{FF2B5EF4-FFF2-40B4-BE49-F238E27FC236}">
                <a16:creationId xmlns:a16="http://schemas.microsoft.com/office/drawing/2014/main" id="{EF6AD69C-AD6B-AA0A-FA45-A66168DB43A0}"/>
              </a:ext>
            </a:extLst>
          </p:cNvPr>
          <p:cNvSpPr>
            <a:spLocks noGrp="1"/>
          </p:cNvSpPr>
          <p:nvPr>
            <p:ph idx="1"/>
          </p:nvPr>
        </p:nvSpPr>
        <p:spPr/>
        <p:txBody>
          <a:bodyPr/>
          <a:lstStyle>
            <a:lvl1pPr>
              <a:buClr>
                <a:srgbClr val="EA1F45"/>
              </a:buClr>
              <a:defRPr>
                <a:solidFill>
                  <a:schemeClr val="bg1">
                    <a:lumMod val="50000"/>
                  </a:schemeClr>
                </a:solidFill>
                <a:latin typeface="Calibri" panose="020F0502020204030204" pitchFamily="34" charset="0"/>
                <a:cs typeface="Calibri" panose="020F0502020204030204" pitchFamily="34" charset="0"/>
              </a:defRPr>
            </a:lvl1pPr>
            <a:lvl2pPr>
              <a:buClr>
                <a:srgbClr val="EA1F45"/>
              </a:buClr>
              <a:defRPr>
                <a:solidFill>
                  <a:schemeClr val="bg1">
                    <a:lumMod val="50000"/>
                  </a:schemeClr>
                </a:solidFill>
                <a:latin typeface="Calibri" panose="020F0502020204030204" pitchFamily="34" charset="0"/>
                <a:cs typeface="Calibri" panose="020F0502020204030204" pitchFamily="34" charset="0"/>
              </a:defRPr>
            </a:lvl2pPr>
            <a:lvl3pPr>
              <a:buClr>
                <a:srgbClr val="EA1F45"/>
              </a:buClr>
              <a:defRPr>
                <a:solidFill>
                  <a:schemeClr val="bg1">
                    <a:lumMod val="50000"/>
                  </a:schemeClr>
                </a:solidFill>
                <a:latin typeface="Calibri" panose="020F0502020204030204" pitchFamily="34" charset="0"/>
                <a:cs typeface="Calibri" panose="020F0502020204030204" pitchFamily="34" charset="0"/>
              </a:defRPr>
            </a:lvl3pPr>
            <a:lvl4pPr>
              <a:buClr>
                <a:srgbClr val="EA1F45"/>
              </a:buClr>
              <a:defRPr>
                <a:solidFill>
                  <a:schemeClr val="bg1">
                    <a:lumMod val="50000"/>
                  </a:schemeClr>
                </a:solidFill>
                <a:latin typeface="Calibri" panose="020F0502020204030204" pitchFamily="34" charset="0"/>
                <a:cs typeface="Calibri" panose="020F0502020204030204" pitchFamily="34" charset="0"/>
              </a:defRPr>
            </a:lvl4pPr>
            <a:lvl5pPr>
              <a:buClr>
                <a:srgbClr val="EA1F45"/>
              </a:buClr>
              <a:defRPr>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11B5A1E6-D712-ED8D-7C3B-BCAF2A895656}"/>
              </a:ext>
            </a:extLst>
          </p:cNvPr>
          <p:cNvPicPr/>
          <p:nvPr userDrawn="1"/>
        </p:nvPicPr>
        <p:blipFill>
          <a:blip r:embed="rId3"/>
          <a:srcRect/>
          <a:stretch/>
        </p:blipFill>
        <p:spPr>
          <a:xfrm>
            <a:off x="9724767" y="340170"/>
            <a:ext cx="2203627" cy="1065862"/>
          </a:xfrm>
          <a:prstGeom prst="rect">
            <a:avLst/>
          </a:prstGeom>
        </p:spPr>
      </p:pic>
      <p:sp>
        <p:nvSpPr>
          <p:cNvPr id="8" name="Slide Number Placeholder 11">
            <a:extLst>
              <a:ext uri="{FF2B5EF4-FFF2-40B4-BE49-F238E27FC236}">
                <a16:creationId xmlns:a16="http://schemas.microsoft.com/office/drawing/2014/main" id="{24A536FC-BF6A-1082-AB0C-0ADFDE0E2185}"/>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Tree>
    <p:extLst>
      <p:ext uri="{BB962C8B-B14F-4D97-AF65-F5344CB8AC3E}">
        <p14:creationId xmlns:p14="http://schemas.microsoft.com/office/powerpoint/2010/main" val="3341114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0398-58AE-2C07-5184-8CF567788572}"/>
              </a:ext>
            </a:extLst>
          </p:cNvPr>
          <p:cNvSpPr>
            <a:spLocks noGrp="1"/>
          </p:cNvSpPr>
          <p:nvPr>
            <p:ph type="title" hasCustomPrompt="1"/>
          </p:nvPr>
        </p:nvSpPr>
        <p:spPr>
          <a:xfrm>
            <a:off x="838200" y="365125"/>
            <a:ext cx="8491151" cy="1325563"/>
          </a:xfrm>
        </p:spPr>
        <p:txBody>
          <a:bodyPr/>
          <a:lstStyle>
            <a:lvl1pPr>
              <a:defRPr b="1">
                <a:solidFill>
                  <a:srgbClr val="00205B"/>
                </a:solidFill>
                <a:latin typeface="Calibri" panose="020F0502020204030204" pitchFamily="34" charset="0"/>
                <a:cs typeface="Calibri" panose="020F0502020204030204" pitchFamily="34" charset="0"/>
              </a:defRPr>
            </a:lvl1pPr>
          </a:lstStyle>
          <a:p>
            <a:r>
              <a:rPr lang="en-US" dirty="0"/>
              <a:t>Content Title Goes Here</a:t>
            </a:r>
          </a:p>
        </p:txBody>
      </p:sp>
      <p:sp>
        <p:nvSpPr>
          <p:cNvPr id="3" name="Content Placeholder 2">
            <a:extLst>
              <a:ext uri="{FF2B5EF4-FFF2-40B4-BE49-F238E27FC236}">
                <a16:creationId xmlns:a16="http://schemas.microsoft.com/office/drawing/2014/main" id="{EF6AD69C-AD6B-AA0A-FA45-A66168DB43A0}"/>
              </a:ext>
            </a:extLst>
          </p:cNvPr>
          <p:cNvSpPr>
            <a:spLocks noGrp="1"/>
          </p:cNvSpPr>
          <p:nvPr>
            <p:ph idx="1"/>
          </p:nvPr>
        </p:nvSpPr>
        <p:spPr/>
        <p:txBody>
          <a:bodyPr/>
          <a:lstStyle>
            <a:lvl1pPr>
              <a:buClr>
                <a:srgbClr val="EA1F45"/>
              </a:buClr>
              <a:defRPr>
                <a:solidFill>
                  <a:schemeClr val="bg1">
                    <a:lumMod val="50000"/>
                  </a:schemeClr>
                </a:solidFill>
                <a:latin typeface="Calibri" panose="020F0502020204030204" pitchFamily="34" charset="0"/>
                <a:cs typeface="Calibri" panose="020F0502020204030204" pitchFamily="34" charset="0"/>
              </a:defRPr>
            </a:lvl1pPr>
            <a:lvl2pPr>
              <a:buClr>
                <a:srgbClr val="EA1F45"/>
              </a:buClr>
              <a:defRPr>
                <a:solidFill>
                  <a:schemeClr val="bg1">
                    <a:lumMod val="50000"/>
                  </a:schemeClr>
                </a:solidFill>
                <a:latin typeface="Calibri" panose="020F0502020204030204" pitchFamily="34" charset="0"/>
                <a:cs typeface="Calibri" panose="020F0502020204030204" pitchFamily="34" charset="0"/>
              </a:defRPr>
            </a:lvl2pPr>
            <a:lvl3pPr>
              <a:buClr>
                <a:srgbClr val="EA1F45"/>
              </a:buClr>
              <a:defRPr>
                <a:solidFill>
                  <a:schemeClr val="bg1">
                    <a:lumMod val="50000"/>
                  </a:schemeClr>
                </a:solidFill>
                <a:latin typeface="Calibri" panose="020F0502020204030204" pitchFamily="34" charset="0"/>
                <a:cs typeface="Calibri" panose="020F0502020204030204" pitchFamily="34" charset="0"/>
              </a:defRPr>
            </a:lvl3pPr>
            <a:lvl4pPr>
              <a:buClr>
                <a:srgbClr val="EA1F45"/>
              </a:buClr>
              <a:defRPr>
                <a:solidFill>
                  <a:schemeClr val="bg1">
                    <a:lumMod val="50000"/>
                  </a:schemeClr>
                </a:solidFill>
                <a:latin typeface="Calibri" panose="020F0502020204030204" pitchFamily="34" charset="0"/>
                <a:cs typeface="Calibri" panose="020F0502020204030204" pitchFamily="34" charset="0"/>
              </a:defRPr>
            </a:lvl4pPr>
            <a:lvl5pPr>
              <a:buClr>
                <a:srgbClr val="EA1F45"/>
              </a:buClr>
              <a:defRPr>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11B5A1E6-D712-ED8D-7C3B-BCAF2A895656}"/>
              </a:ext>
            </a:extLst>
          </p:cNvPr>
          <p:cNvPicPr/>
          <p:nvPr userDrawn="1"/>
        </p:nvPicPr>
        <p:blipFill>
          <a:blip r:embed="rId3"/>
          <a:srcRect/>
          <a:stretch/>
        </p:blipFill>
        <p:spPr>
          <a:xfrm>
            <a:off x="9724767" y="340170"/>
            <a:ext cx="2203627" cy="1065862"/>
          </a:xfrm>
          <a:prstGeom prst="rect">
            <a:avLst/>
          </a:prstGeom>
        </p:spPr>
      </p:pic>
      <p:sp>
        <p:nvSpPr>
          <p:cNvPr id="8" name="Slide Number Placeholder 11">
            <a:extLst>
              <a:ext uri="{FF2B5EF4-FFF2-40B4-BE49-F238E27FC236}">
                <a16:creationId xmlns:a16="http://schemas.microsoft.com/office/drawing/2014/main" id="{24A536FC-BF6A-1082-AB0C-0ADFDE0E2185}"/>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
        <p:nvSpPr>
          <p:cNvPr id="4" name="Rectangle 3">
            <a:extLst>
              <a:ext uri="{FF2B5EF4-FFF2-40B4-BE49-F238E27FC236}">
                <a16:creationId xmlns:a16="http://schemas.microsoft.com/office/drawing/2014/main" id="{1411E450-7589-C1EB-CBA1-7DBAC4E1A341}"/>
              </a:ext>
            </a:extLst>
          </p:cNvPr>
          <p:cNvSpPr/>
          <p:nvPr userDrawn="1"/>
        </p:nvSpPr>
        <p:spPr>
          <a:xfrm>
            <a:off x="-2" y="-1312"/>
            <a:ext cx="5212080" cy="365124"/>
          </a:xfrm>
          <a:prstGeom prst="rect">
            <a:avLst/>
          </a:prstGeom>
          <a:solidFill>
            <a:srgbClr val="EA1F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POINTS OF EMPHASIS</a:t>
            </a:r>
          </a:p>
        </p:txBody>
      </p:sp>
    </p:spTree>
    <p:extLst>
      <p:ext uri="{BB962C8B-B14F-4D97-AF65-F5344CB8AC3E}">
        <p14:creationId xmlns:p14="http://schemas.microsoft.com/office/powerpoint/2010/main" val="2339119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5_Rules Changes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0398-58AE-2C07-5184-8CF567788572}"/>
              </a:ext>
            </a:extLst>
          </p:cNvPr>
          <p:cNvSpPr>
            <a:spLocks noGrp="1"/>
          </p:cNvSpPr>
          <p:nvPr>
            <p:ph type="title" hasCustomPrompt="1"/>
          </p:nvPr>
        </p:nvSpPr>
        <p:spPr>
          <a:xfrm>
            <a:off x="838200" y="365125"/>
            <a:ext cx="8491151" cy="1325563"/>
          </a:xfrm>
        </p:spPr>
        <p:txBody>
          <a:bodyPr/>
          <a:lstStyle>
            <a:lvl1pPr>
              <a:defRPr b="1">
                <a:solidFill>
                  <a:srgbClr val="00205B"/>
                </a:solidFill>
                <a:latin typeface="Calibri" panose="020F0502020204030204" pitchFamily="34" charset="0"/>
                <a:cs typeface="Calibri" panose="020F0502020204030204" pitchFamily="34" charset="0"/>
              </a:defRPr>
            </a:lvl1pPr>
          </a:lstStyle>
          <a:p>
            <a:r>
              <a:rPr lang="en-US" dirty="0"/>
              <a:t>Content Title Goes Here</a:t>
            </a:r>
          </a:p>
        </p:txBody>
      </p:sp>
      <p:sp>
        <p:nvSpPr>
          <p:cNvPr id="3" name="Content Placeholder 2">
            <a:extLst>
              <a:ext uri="{FF2B5EF4-FFF2-40B4-BE49-F238E27FC236}">
                <a16:creationId xmlns:a16="http://schemas.microsoft.com/office/drawing/2014/main" id="{EF6AD69C-AD6B-AA0A-FA45-A66168DB43A0}"/>
              </a:ext>
            </a:extLst>
          </p:cNvPr>
          <p:cNvSpPr>
            <a:spLocks noGrp="1"/>
          </p:cNvSpPr>
          <p:nvPr>
            <p:ph idx="1"/>
          </p:nvPr>
        </p:nvSpPr>
        <p:spPr/>
        <p:txBody>
          <a:bodyPr/>
          <a:lstStyle>
            <a:lvl1pPr>
              <a:buClr>
                <a:srgbClr val="EA1F45"/>
              </a:buClr>
              <a:defRPr>
                <a:solidFill>
                  <a:schemeClr val="bg1">
                    <a:lumMod val="50000"/>
                  </a:schemeClr>
                </a:solidFill>
                <a:latin typeface="Calibri" panose="020F0502020204030204" pitchFamily="34" charset="0"/>
                <a:cs typeface="Calibri" panose="020F0502020204030204" pitchFamily="34" charset="0"/>
              </a:defRPr>
            </a:lvl1pPr>
            <a:lvl2pPr>
              <a:buClr>
                <a:srgbClr val="EA1F45"/>
              </a:buClr>
              <a:defRPr>
                <a:solidFill>
                  <a:schemeClr val="bg1">
                    <a:lumMod val="50000"/>
                  </a:schemeClr>
                </a:solidFill>
                <a:latin typeface="Calibri" panose="020F0502020204030204" pitchFamily="34" charset="0"/>
                <a:cs typeface="Calibri" panose="020F0502020204030204" pitchFamily="34" charset="0"/>
              </a:defRPr>
            </a:lvl2pPr>
            <a:lvl3pPr>
              <a:buClr>
                <a:srgbClr val="EA1F45"/>
              </a:buClr>
              <a:defRPr>
                <a:solidFill>
                  <a:schemeClr val="bg1">
                    <a:lumMod val="50000"/>
                  </a:schemeClr>
                </a:solidFill>
                <a:latin typeface="Calibri" panose="020F0502020204030204" pitchFamily="34" charset="0"/>
                <a:cs typeface="Calibri" panose="020F0502020204030204" pitchFamily="34" charset="0"/>
              </a:defRPr>
            </a:lvl3pPr>
            <a:lvl4pPr>
              <a:buClr>
                <a:srgbClr val="EA1F45"/>
              </a:buClr>
              <a:defRPr>
                <a:solidFill>
                  <a:schemeClr val="bg1">
                    <a:lumMod val="50000"/>
                  </a:schemeClr>
                </a:solidFill>
                <a:latin typeface="Calibri" panose="020F0502020204030204" pitchFamily="34" charset="0"/>
                <a:cs typeface="Calibri" panose="020F0502020204030204" pitchFamily="34" charset="0"/>
              </a:defRPr>
            </a:lvl4pPr>
            <a:lvl5pPr>
              <a:buClr>
                <a:srgbClr val="EA1F45"/>
              </a:buClr>
              <a:defRPr>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11B5A1E6-D712-ED8D-7C3B-BCAF2A895656}"/>
              </a:ext>
            </a:extLst>
          </p:cNvPr>
          <p:cNvPicPr/>
          <p:nvPr userDrawn="1"/>
        </p:nvPicPr>
        <p:blipFill>
          <a:blip r:embed="rId3"/>
          <a:srcRect/>
          <a:stretch/>
        </p:blipFill>
        <p:spPr>
          <a:xfrm>
            <a:off x="9724767" y="340170"/>
            <a:ext cx="2203627" cy="1065862"/>
          </a:xfrm>
          <a:prstGeom prst="rect">
            <a:avLst/>
          </a:prstGeom>
        </p:spPr>
      </p:pic>
      <p:sp>
        <p:nvSpPr>
          <p:cNvPr id="8" name="Slide Number Placeholder 11">
            <a:extLst>
              <a:ext uri="{FF2B5EF4-FFF2-40B4-BE49-F238E27FC236}">
                <a16:creationId xmlns:a16="http://schemas.microsoft.com/office/drawing/2014/main" id="{24A536FC-BF6A-1082-AB0C-0ADFDE0E2185}"/>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
        <p:nvSpPr>
          <p:cNvPr id="4" name="Rectangle 3">
            <a:extLst>
              <a:ext uri="{FF2B5EF4-FFF2-40B4-BE49-F238E27FC236}">
                <a16:creationId xmlns:a16="http://schemas.microsoft.com/office/drawing/2014/main" id="{1411E450-7589-C1EB-CBA1-7DBAC4E1A341}"/>
              </a:ext>
            </a:extLst>
          </p:cNvPr>
          <p:cNvSpPr/>
          <p:nvPr userDrawn="1"/>
        </p:nvSpPr>
        <p:spPr>
          <a:xfrm>
            <a:off x="0" y="-1312"/>
            <a:ext cx="5212080" cy="365760"/>
          </a:xfrm>
          <a:prstGeom prst="rect">
            <a:avLst/>
          </a:prstGeom>
          <a:solidFill>
            <a:srgbClr val="EA1F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RULES CHANGES</a:t>
            </a:r>
          </a:p>
        </p:txBody>
      </p:sp>
    </p:spTree>
    <p:extLst>
      <p:ext uri="{BB962C8B-B14F-4D97-AF65-F5344CB8AC3E}">
        <p14:creationId xmlns:p14="http://schemas.microsoft.com/office/powerpoint/2010/main" val="4026766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4_Editorial Changes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0398-58AE-2C07-5184-8CF567788572}"/>
              </a:ext>
            </a:extLst>
          </p:cNvPr>
          <p:cNvSpPr>
            <a:spLocks noGrp="1"/>
          </p:cNvSpPr>
          <p:nvPr>
            <p:ph type="title" hasCustomPrompt="1"/>
          </p:nvPr>
        </p:nvSpPr>
        <p:spPr>
          <a:xfrm>
            <a:off x="838200" y="365125"/>
            <a:ext cx="8491151" cy="1325563"/>
          </a:xfrm>
        </p:spPr>
        <p:txBody>
          <a:bodyPr/>
          <a:lstStyle>
            <a:lvl1pPr>
              <a:defRPr b="1">
                <a:solidFill>
                  <a:srgbClr val="00205B"/>
                </a:solidFill>
                <a:latin typeface="Calibri" panose="020F0502020204030204" pitchFamily="34" charset="0"/>
                <a:cs typeface="Calibri" panose="020F0502020204030204" pitchFamily="34" charset="0"/>
              </a:defRPr>
            </a:lvl1pPr>
          </a:lstStyle>
          <a:p>
            <a:r>
              <a:rPr lang="en-US" dirty="0"/>
              <a:t>Content Title Goes Here</a:t>
            </a:r>
          </a:p>
        </p:txBody>
      </p:sp>
      <p:sp>
        <p:nvSpPr>
          <p:cNvPr id="3" name="Content Placeholder 2">
            <a:extLst>
              <a:ext uri="{FF2B5EF4-FFF2-40B4-BE49-F238E27FC236}">
                <a16:creationId xmlns:a16="http://schemas.microsoft.com/office/drawing/2014/main" id="{EF6AD69C-AD6B-AA0A-FA45-A66168DB43A0}"/>
              </a:ext>
            </a:extLst>
          </p:cNvPr>
          <p:cNvSpPr>
            <a:spLocks noGrp="1"/>
          </p:cNvSpPr>
          <p:nvPr>
            <p:ph idx="1"/>
          </p:nvPr>
        </p:nvSpPr>
        <p:spPr/>
        <p:txBody>
          <a:bodyPr/>
          <a:lstStyle>
            <a:lvl1pPr>
              <a:buClr>
                <a:srgbClr val="EA1F45"/>
              </a:buClr>
              <a:defRPr>
                <a:solidFill>
                  <a:schemeClr val="bg1">
                    <a:lumMod val="50000"/>
                  </a:schemeClr>
                </a:solidFill>
                <a:latin typeface="Calibri" panose="020F0502020204030204" pitchFamily="34" charset="0"/>
                <a:cs typeface="Calibri" panose="020F0502020204030204" pitchFamily="34" charset="0"/>
              </a:defRPr>
            </a:lvl1pPr>
            <a:lvl2pPr>
              <a:buClr>
                <a:srgbClr val="EA1F45"/>
              </a:buClr>
              <a:defRPr>
                <a:solidFill>
                  <a:schemeClr val="bg1">
                    <a:lumMod val="50000"/>
                  </a:schemeClr>
                </a:solidFill>
                <a:latin typeface="Calibri" panose="020F0502020204030204" pitchFamily="34" charset="0"/>
                <a:cs typeface="Calibri" panose="020F0502020204030204" pitchFamily="34" charset="0"/>
              </a:defRPr>
            </a:lvl2pPr>
            <a:lvl3pPr>
              <a:buClr>
                <a:srgbClr val="EA1F45"/>
              </a:buClr>
              <a:defRPr>
                <a:solidFill>
                  <a:schemeClr val="bg1">
                    <a:lumMod val="50000"/>
                  </a:schemeClr>
                </a:solidFill>
                <a:latin typeface="Calibri" panose="020F0502020204030204" pitchFamily="34" charset="0"/>
                <a:cs typeface="Calibri" panose="020F0502020204030204" pitchFamily="34" charset="0"/>
              </a:defRPr>
            </a:lvl3pPr>
            <a:lvl4pPr>
              <a:buClr>
                <a:srgbClr val="EA1F45"/>
              </a:buClr>
              <a:defRPr>
                <a:solidFill>
                  <a:schemeClr val="bg1">
                    <a:lumMod val="50000"/>
                  </a:schemeClr>
                </a:solidFill>
                <a:latin typeface="Calibri" panose="020F0502020204030204" pitchFamily="34" charset="0"/>
                <a:cs typeface="Calibri" panose="020F0502020204030204" pitchFamily="34" charset="0"/>
              </a:defRPr>
            </a:lvl4pPr>
            <a:lvl5pPr>
              <a:buClr>
                <a:srgbClr val="EA1F45"/>
              </a:buClr>
              <a:defRPr>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11B5A1E6-D712-ED8D-7C3B-BCAF2A895656}"/>
              </a:ext>
            </a:extLst>
          </p:cNvPr>
          <p:cNvPicPr/>
          <p:nvPr userDrawn="1"/>
        </p:nvPicPr>
        <p:blipFill>
          <a:blip r:embed="rId3"/>
          <a:srcRect/>
          <a:stretch/>
        </p:blipFill>
        <p:spPr>
          <a:xfrm>
            <a:off x="9724767" y="340170"/>
            <a:ext cx="2203627" cy="1065862"/>
          </a:xfrm>
          <a:prstGeom prst="rect">
            <a:avLst/>
          </a:prstGeom>
        </p:spPr>
      </p:pic>
      <p:sp>
        <p:nvSpPr>
          <p:cNvPr id="8" name="Slide Number Placeholder 11">
            <a:extLst>
              <a:ext uri="{FF2B5EF4-FFF2-40B4-BE49-F238E27FC236}">
                <a16:creationId xmlns:a16="http://schemas.microsoft.com/office/drawing/2014/main" id="{24A536FC-BF6A-1082-AB0C-0ADFDE0E2185}"/>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
        <p:nvSpPr>
          <p:cNvPr id="4" name="Rectangle 3">
            <a:extLst>
              <a:ext uri="{FF2B5EF4-FFF2-40B4-BE49-F238E27FC236}">
                <a16:creationId xmlns:a16="http://schemas.microsoft.com/office/drawing/2014/main" id="{1411E450-7589-C1EB-CBA1-7DBAC4E1A341}"/>
              </a:ext>
            </a:extLst>
          </p:cNvPr>
          <p:cNvSpPr/>
          <p:nvPr userDrawn="1"/>
        </p:nvSpPr>
        <p:spPr>
          <a:xfrm>
            <a:off x="0" y="-1312"/>
            <a:ext cx="5212080" cy="365124"/>
          </a:xfrm>
          <a:prstGeom prst="rect">
            <a:avLst/>
          </a:prstGeom>
          <a:solidFill>
            <a:srgbClr val="EA1F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EDITORIAL CHANGES</a:t>
            </a:r>
          </a:p>
        </p:txBody>
      </p:sp>
    </p:spTree>
    <p:extLst>
      <p:ext uri="{BB962C8B-B14F-4D97-AF65-F5344CB8AC3E}">
        <p14:creationId xmlns:p14="http://schemas.microsoft.com/office/powerpoint/2010/main" val="280182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3_Manual Changes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0398-58AE-2C07-5184-8CF567788572}"/>
              </a:ext>
            </a:extLst>
          </p:cNvPr>
          <p:cNvSpPr>
            <a:spLocks noGrp="1"/>
          </p:cNvSpPr>
          <p:nvPr>
            <p:ph type="title" hasCustomPrompt="1"/>
          </p:nvPr>
        </p:nvSpPr>
        <p:spPr>
          <a:xfrm>
            <a:off x="838200" y="365125"/>
            <a:ext cx="8491151" cy="1325563"/>
          </a:xfrm>
        </p:spPr>
        <p:txBody>
          <a:bodyPr/>
          <a:lstStyle>
            <a:lvl1pPr>
              <a:defRPr b="1">
                <a:solidFill>
                  <a:srgbClr val="00205B"/>
                </a:solidFill>
                <a:latin typeface="Calibri" panose="020F0502020204030204" pitchFamily="34" charset="0"/>
                <a:cs typeface="Calibri" panose="020F0502020204030204" pitchFamily="34" charset="0"/>
              </a:defRPr>
            </a:lvl1pPr>
          </a:lstStyle>
          <a:p>
            <a:r>
              <a:rPr lang="en-US" dirty="0"/>
              <a:t>Content Title Goes Here</a:t>
            </a:r>
          </a:p>
        </p:txBody>
      </p:sp>
      <p:sp>
        <p:nvSpPr>
          <p:cNvPr id="3" name="Content Placeholder 2">
            <a:extLst>
              <a:ext uri="{FF2B5EF4-FFF2-40B4-BE49-F238E27FC236}">
                <a16:creationId xmlns:a16="http://schemas.microsoft.com/office/drawing/2014/main" id="{EF6AD69C-AD6B-AA0A-FA45-A66168DB43A0}"/>
              </a:ext>
            </a:extLst>
          </p:cNvPr>
          <p:cNvSpPr>
            <a:spLocks noGrp="1"/>
          </p:cNvSpPr>
          <p:nvPr>
            <p:ph idx="1"/>
          </p:nvPr>
        </p:nvSpPr>
        <p:spPr/>
        <p:txBody>
          <a:bodyPr/>
          <a:lstStyle>
            <a:lvl1pPr>
              <a:buClr>
                <a:srgbClr val="EA1F45"/>
              </a:buClr>
              <a:defRPr>
                <a:solidFill>
                  <a:schemeClr val="bg1">
                    <a:lumMod val="50000"/>
                  </a:schemeClr>
                </a:solidFill>
                <a:latin typeface="Calibri" panose="020F0502020204030204" pitchFamily="34" charset="0"/>
                <a:cs typeface="Calibri" panose="020F0502020204030204" pitchFamily="34" charset="0"/>
              </a:defRPr>
            </a:lvl1pPr>
            <a:lvl2pPr>
              <a:buClr>
                <a:srgbClr val="EA1F45"/>
              </a:buClr>
              <a:defRPr>
                <a:solidFill>
                  <a:schemeClr val="bg1">
                    <a:lumMod val="50000"/>
                  </a:schemeClr>
                </a:solidFill>
                <a:latin typeface="Calibri" panose="020F0502020204030204" pitchFamily="34" charset="0"/>
                <a:cs typeface="Calibri" panose="020F0502020204030204" pitchFamily="34" charset="0"/>
              </a:defRPr>
            </a:lvl2pPr>
            <a:lvl3pPr>
              <a:buClr>
                <a:srgbClr val="EA1F45"/>
              </a:buClr>
              <a:defRPr>
                <a:solidFill>
                  <a:schemeClr val="bg1">
                    <a:lumMod val="50000"/>
                  </a:schemeClr>
                </a:solidFill>
                <a:latin typeface="Calibri" panose="020F0502020204030204" pitchFamily="34" charset="0"/>
                <a:cs typeface="Calibri" panose="020F0502020204030204" pitchFamily="34" charset="0"/>
              </a:defRPr>
            </a:lvl3pPr>
            <a:lvl4pPr>
              <a:buClr>
                <a:srgbClr val="EA1F45"/>
              </a:buClr>
              <a:defRPr>
                <a:solidFill>
                  <a:schemeClr val="bg1">
                    <a:lumMod val="50000"/>
                  </a:schemeClr>
                </a:solidFill>
                <a:latin typeface="Calibri" panose="020F0502020204030204" pitchFamily="34" charset="0"/>
                <a:cs typeface="Calibri" panose="020F0502020204030204" pitchFamily="34" charset="0"/>
              </a:defRPr>
            </a:lvl4pPr>
            <a:lvl5pPr>
              <a:buClr>
                <a:srgbClr val="EA1F45"/>
              </a:buClr>
              <a:defRPr>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11B5A1E6-D712-ED8D-7C3B-BCAF2A895656}"/>
              </a:ext>
            </a:extLst>
          </p:cNvPr>
          <p:cNvPicPr/>
          <p:nvPr userDrawn="1"/>
        </p:nvPicPr>
        <p:blipFill>
          <a:blip r:embed="rId3"/>
          <a:srcRect/>
          <a:stretch/>
        </p:blipFill>
        <p:spPr>
          <a:xfrm>
            <a:off x="9724767" y="340170"/>
            <a:ext cx="2203627" cy="1065862"/>
          </a:xfrm>
          <a:prstGeom prst="rect">
            <a:avLst/>
          </a:prstGeom>
        </p:spPr>
      </p:pic>
      <p:sp>
        <p:nvSpPr>
          <p:cNvPr id="8" name="Slide Number Placeholder 11">
            <a:extLst>
              <a:ext uri="{FF2B5EF4-FFF2-40B4-BE49-F238E27FC236}">
                <a16:creationId xmlns:a16="http://schemas.microsoft.com/office/drawing/2014/main" id="{24A536FC-BF6A-1082-AB0C-0ADFDE0E2185}"/>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
        <p:nvSpPr>
          <p:cNvPr id="4" name="Rectangle 3">
            <a:extLst>
              <a:ext uri="{FF2B5EF4-FFF2-40B4-BE49-F238E27FC236}">
                <a16:creationId xmlns:a16="http://schemas.microsoft.com/office/drawing/2014/main" id="{1411E450-7589-C1EB-CBA1-7DBAC4E1A341}"/>
              </a:ext>
            </a:extLst>
          </p:cNvPr>
          <p:cNvSpPr/>
          <p:nvPr userDrawn="1"/>
        </p:nvSpPr>
        <p:spPr>
          <a:xfrm>
            <a:off x="-2" y="-1313"/>
            <a:ext cx="5212080" cy="365760"/>
          </a:xfrm>
          <a:prstGeom prst="rect">
            <a:avLst/>
          </a:prstGeom>
          <a:solidFill>
            <a:srgbClr val="EA1F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MANUAL CHANGES</a:t>
            </a:r>
          </a:p>
        </p:txBody>
      </p:sp>
    </p:spTree>
    <p:extLst>
      <p:ext uri="{BB962C8B-B14F-4D97-AF65-F5344CB8AC3E}">
        <p14:creationId xmlns:p14="http://schemas.microsoft.com/office/powerpoint/2010/main" val="640248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2_Rules Reinder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0398-58AE-2C07-5184-8CF567788572}"/>
              </a:ext>
            </a:extLst>
          </p:cNvPr>
          <p:cNvSpPr>
            <a:spLocks noGrp="1"/>
          </p:cNvSpPr>
          <p:nvPr>
            <p:ph type="title" hasCustomPrompt="1"/>
          </p:nvPr>
        </p:nvSpPr>
        <p:spPr>
          <a:xfrm>
            <a:off x="838200" y="365125"/>
            <a:ext cx="8491151" cy="1325563"/>
          </a:xfrm>
        </p:spPr>
        <p:txBody>
          <a:bodyPr/>
          <a:lstStyle>
            <a:lvl1pPr>
              <a:defRPr b="1">
                <a:solidFill>
                  <a:srgbClr val="00205B"/>
                </a:solidFill>
                <a:latin typeface="Calibri" panose="020F0502020204030204" pitchFamily="34" charset="0"/>
                <a:cs typeface="Calibri" panose="020F0502020204030204" pitchFamily="34" charset="0"/>
              </a:defRPr>
            </a:lvl1pPr>
          </a:lstStyle>
          <a:p>
            <a:r>
              <a:rPr lang="en-US" dirty="0"/>
              <a:t>Content Title Goes Here</a:t>
            </a:r>
          </a:p>
        </p:txBody>
      </p:sp>
      <p:sp>
        <p:nvSpPr>
          <p:cNvPr id="3" name="Content Placeholder 2">
            <a:extLst>
              <a:ext uri="{FF2B5EF4-FFF2-40B4-BE49-F238E27FC236}">
                <a16:creationId xmlns:a16="http://schemas.microsoft.com/office/drawing/2014/main" id="{EF6AD69C-AD6B-AA0A-FA45-A66168DB43A0}"/>
              </a:ext>
            </a:extLst>
          </p:cNvPr>
          <p:cNvSpPr>
            <a:spLocks noGrp="1"/>
          </p:cNvSpPr>
          <p:nvPr>
            <p:ph idx="1"/>
          </p:nvPr>
        </p:nvSpPr>
        <p:spPr/>
        <p:txBody>
          <a:bodyPr/>
          <a:lstStyle>
            <a:lvl1pPr>
              <a:buClr>
                <a:srgbClr val="EA1F45"/>
              </a:buClr>
              <a:defRPr>
                <a:solidFill>
                  <a:schemeClr val="bg1">
                    <a:lumMod val="50000"/>
                  </a:schemeClr>
                </a:solidFill>
                <a:latin typeface="Calibri" panose="020F0502020204030204" pitchFamily="34" charset="0"/>
                <a:cs typeface="Calibri" panose="020F0502020204030204" pitchFamily="34" charset="0"/>
              </a:defRPr>
            </a:lvl1pPr>
            <a:lvl2pPr>
              <a:buClr>
                <a:srgbClr val="EA1F45"/>
              </a:buClr>
              <a:defRPr>
                <a:solidFill>
                  <a:schemeClr val="bg1">
                    <a:lumMod val="50000"/>
                  </a:schemeClr>
                </a:solidFill>
                <a:latin typeface="Calibri" panose="020F0502020204030204" pitchFamily="34" charset="0"/>
                <a:cs typeface="Calibri" panose="020F0502020204030204" pitchFamily="34" charset="0"/>
              </a:defRPr>
            </a:lvl2pPr>
            <a:lvl3pPr>
              <a:buClr>
                <a:srgbClr val="EA1F45"/>
              </a:buClr>
              <a:defRPr>
                <a:solidFill>
                  <a:schemeClr val="bg1">
                    <a:lumMod val="50000"/>
                  </a:schemeClr>
                </a:solidFill>
                <a:latin typeface="Calibri" panose="020F0502020204030204" pitchFamily="34" charset="0"/>
                <a:cs typeface="Calibri" panose="020F0502020204030204" pitchFamily="34" charset="0"/>
              </a:defRPr>
            </a:lvl3pPr>
            <a:lvl4pPr>
              <a:buClr>
                <a:srgbClr val="EA1F45"/>
              </a:buClr>
              <a:defRPr>
                <a:solidFill>
                  <a:schemeClr val="bg1">
                    <a:lumMod val="50000"/>
                  </a:schemeClr>
                </a:solidFill>
                <a:latin typeface="Calibri" panose="020F0502020204030204" pitchFamily="34" charset="0"/>
                <a:cs typeface="Calibri" panose="020F0502020204030204" pitchFamily="34" charset="0"/>
              </a:defRPr>
            </a:lvl4pPr>
            <a:lvl5pPr>
              <a:buClr>
                <a:srgbClr val="EA1F45"/>
              </a:buClr>
              <a:defRPr>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11B5A1E6-D712-ED8D-7C3B-BCAF2A895656}"/>
              </a:ext>
            </a:extLst>
          </p:cNvPr>
          <p:cNvPicPr/>
          <p:nvPr userDrawn="1"/>
        </p:nvPicPr>
        <p:blipFill>
          <a:blip r:embed="rId3"/>
          <a:srcRect/>
          <a:stretch/>
        </p:blipFill>
        <p:spPr>
          <a:xfrm>
            <a:off x="9724767" y="340170"/>
            <a:ext cx="2203627" cy="1065862"/>
          </a:xfrm>
          <a:prstGeom prst="rect">
            <a:avLst/>
          </a:prstGeom>
        </p:spPr>
      </p:pic>
      <p:sp>
        <p:nvSpPr>
          <p:cNvPr id="8" name="Slide Number Placeholder 11">
            <a:extLst>
              <a:ext uri="{FF2B5EF4-FFF2-40B4-BE49-F238E27FC236}">
                <a16:creationId xmlns:a16="http://schemas.microsoft.com/office/drawing/2014/main" id="{24A536FC-BF6A-1082-AB0C-0ADFDE0E2185}"/>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
        <p:nvSpPr>
          <p:cNvPr id="4" name="Rectangle 3">
            <a:extLst>
              <a:ext uri="{FF2B5EF4-FFF2-40B4-BE49-F238E27FC236}">
                <a16:creationId xmlns:a16="http://schemas.microsoft.com/office/drawing/2014/main" id="{1411E450-7589-C1EB-CBA1-7DBAC4E1A341}"/>
              </a:ext>
            </a:extLst>
          </p:cNvPr>
          <p:cNvSpPr/>
          <p:nvPr userDrawn="1"/>
        </p:nvSpPr>
        <p:spPr>
          <a:xfrm>
            <a:off x="-1" y="-1313"/>
            <a:ext cx="5212080" cy="365125"/>
          </a:xfrm>
          <a:prstGeom prst="rect">
            <a:avLst/>
          </a:prstGeom>
          <a:solidFill>
            <a:srgbClr val="EA1F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RULES REMINDER</a:t>
            </a:r>
          </a:p>
        </p:txBody>
      </p:sp>
    </p:spTree>
    <p:extLst>
      <p:ext uri="{BB962C8B-B14F-4D97-AF65-F5344CB8AC3E}">
        <p14:creationId xmlns:p14="http://schemas.microsoft.com/office/powerpoint/2010/main" val="2485537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B8B0FB-303E-A728-FC79-8E43CFBF7AAB}"/>
              </a:ext>
            </a:extLst>
          </p:cNvPr>
          <p:cNvSpPr>
            <a:spLocks noGrp="1"/>
          </p:cNvSpPr>
          <p:nvPr>
            <p:ph sz="half" idx="1"/>
          </p:nvPr>
        </p:nvSpPr>
        <p:spPr>
          <a:xfrm>
            <a:off x="838200" y="1825625"/>
            <a:ext cx="5181600" cy="4351338"/>
          </a:xfrm>
        </p:spPr>
        <p:txBody>
          <a:bodyPr/>
          <a:lstStyle>
            <a:lvl1pPr>
              <a:buClr>
                <a:srgbClr val="EA1F45"/>
              </a:buClr>
              <a:defRPr>
                <a:solidFill>
                  <a:schemeClr val="bg1">
                    <a:lumMod val="50000"/>
                  </a:schemeClr>
                </a:solidFill>
                <a:latin typeface="Calibri" panose="020F0502020204030204" pitchFamily="34" charset="0"/>
                <a:cs typeface="Calibri" panose="020F0502020204030204" pitchFamily="34" charset="0"/>
              </a:defRPr>
            </a:lvl1pPr>
            <a:lvl2pPr>
              <a:buClr>
                <a:srgbClr val="EA1F45"/>
              </a:buClr>
              <a:defRPr>
                <a:solidFill>
                  <a:schemeClr val="bg1">
                    <a:lumMod val="50000"/>
                  </a:schemeClr>
                </a:solidFill>
                <a:latin typeface="Calibri" panose="020F0502020204030204" pitchFamily="34" charset="0"/>
                <a:cs typeface="Calibri" panose="020F0502020204030204" pitchFamily="34" charset="0"/>
              </a:defRPr>
            </a:lvl2pPr>
            <a:lvl3pPr>
              <a:buClr>
                <a:srgbClr val="EA1F45"/>
              </a:buClr>
              <a:defRPr>
                <a:solidFill>
                  <a:schemeClr val="bg1">
                    <a:lumMod val="50000"/>
                  </a:schemeClr>
                </a:solidFill>
                <a:latin typeface="Calibri" panose="020F0502020204030204" pitchFamily="34" charset="0"/>
                <a:cs typeface="Calibri" panose="020F0502020204030204" pitchFamily="34" charset="0"/>
              </a:defRPr>
            </a:lvl3pPr>
            <a:lvl4pPr>
              <a:buClr>
                <a:srgbClr val="EA1F45"/>
              </a:buClr>
              <a:defRPr>
                <a:solidFill>
                  <a:schemeClr val="bg1">
                    <a:lumMod val="50000"/>
                  </a:schemeClr>
                </a:solidFill>
                <a:latin typeface="Calibri" panose="020F0502020204030204" pitchFamily="34" charset="0"/>
                <a:cs typeface="Calibri" panose="020F0502020204030204" pitchFamily="34" charset="0"/>
              </a:defRPr>
            </a:lvl4pPr>
            <a:lvl5pPr>
              <a:buClr>
                <a:srgbClr val="EA1F45"/>
              </a:buClr>
              <a:defRPr>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DB0E4F40-2354-06A7-38DD-06CEFEAF1550}"/>
              </a:ext>
            </a:extLst>
          </p:cNvPr>
          <p:cNvSpPr>
            <a:spLocks noGrp="1"/>
          </p:cNvSpPr>
          <p:nvPr>
            <p:ph sz="half" idx="2"/>
          </p:nvPr>
        </p:nvSpPr>
        <p:spPr>
          <a:xfrm>
            <a:off x="6172200" y="1825625"/>
            <a:ext cx="5181600" cy="4351338"/>
          </a:xfrm>
        </p:spPr>
        <p:txBody>
          <a:bodyPr/>
          <a:lstStyle>
            <a:lvl1pPr>
              <a:buClr>
                <a:srgbClr val="EA1F45"/>
              </a:buClr>
              <a:defRPr>
                <a:solidFill>
                  <a:schemeClr val="bg1">
                    <a:lumMod val="50000"/>
                  </a:schemeClr>
                </a:solidFill>
                <a:latin typeface="Calibri" panose="020F0502020204030204" pitchFamily="34" charset="0"/>
                <a:cs typeface="Calibri" panose="020F0502020204030204" pitchFamily="34" charset="0"/>
              </a:defRPr>
            </a:lvl1pPr>
            <a:lvl2pPr>
              <a:buClr>
                <a:srgbClr val="EA1F45"/>
              </a:buClr>
              <a:defRPr>
                <a:solidFill>
                  <a:schemeClr val="bg1">
                    <a:lumMod val="50000"/>
                  </a:schemeClr>
                </a:solidFill>
                <a:latin typeface="Calibri" panose="020F0502020204030204" pitchFamily="34" charset="0"/>
                <a:cs typeface="Calibri" panose="020F0502020204030204" pitchFamily="34" charset="0"/>
              </a:defRPr>
            </a:lvl2pPr>
            <a:lvl3pPr>
              <a:buClr>
                <a:srgbClr val="EA1F45"/>
              </a:buClr>
              <a:defRPr>
                <a:solidFill>
                  <a:schemeClr val="bg1">
                    <a:lumMod val="50000"/>
                  </a:schemeClr>
                </a:solidFill>
                <a:latin typeface="Calibri" panose="020F0502020204030204" pitchFamily="34" charset="0"/>
                <a:cs typeface="Calibri" panose="020F0502020204030204" pitchFamily="34" charset="0"/>
              </a:defRPr>
            </a:lvl3pPr>
            <a:lvl4pPr>
              <a:buClr>
                <a:srgbClr val="EA1F45"/>
              </a:buClr>
              <a:defRPr>
                <a:solidFill>
                  <a:schemeClr val="bg1">
                    <a:lumMod val="50000"/>
                  </a:schemeClr>
                </a:solidFill>
                <a:latin typeface="Calibri" panose="020F0502020204030204" pitchFamily="34" charset="0"/>
                <a:cs typeface="Calibri" panose="020F0502020204030204" pitchFamily="34" charset="0"/>
              </a:defRPr>
            </a:lvl4pPr>
            <a:lvl5pPr>
              <a:buClr>
                <a:srgbClr val="EA1F45"/>
              </a:buClr>
              <a:defRPr>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88CCA062-B089-C810-3F07-6024C517DDF2}"/>
              </a:ext>
            </a:extLst>
          </p:cNvPr>
          <p:cNvPicPr/>
          <p:nvPr userDrawn="1"/>
        </p:nvPicPr>
        <p:blipFill>
          <a:blip r:embed="rId3"/>
          <a:srcRect/>
          <a:stretch/>
        </p:blipFill>
        <p:spPr>
          <a:xfrm>
            <a:off x="9724767" y="340170"/>
            <a:ext cx="2203627" cy="1065862"/>
          </a:xfrm>
          <a:prstGeom prst="rect">
            <a:avLst/>
          </a:prstGeom>
        </p:spPr>
      </p:pic>
      <p:sp>
        <p:nvSpPr>
          <p:cNvPr id="9" name="Title 1">
            <a:extLst>
              <a:ext uri="{FF2B5EF4-FFF2-40B4-BE49-F238E27FC236}">
                <a16:creationId xmlns:a16="http://schemas.microsoft.com/office/drawing/2014/main" id="{9966E648-C1C5-D0F9-6BF2-0341C30A9B7C}"/>
              </a:ext>
            </a:extLst>
          </p:cNvPr>
          <p:cNvSpPr>
            <a:spLocks noGrp="1"/>
          </p:cNvSpPr>
          <p:nvPr>
            <p:ph type="title" hasCustomPrompt="1"/>
          </p:nvPr>
        </p:nvSpPr>
        <p:spPr>
          <a:xfrm>
            <a:off x="838200" y="365125"/>
            <a:ext cx="8491151" cy="1325563"/>
          </a:xfrm>
        </p:spPr>
        <p:txBody>
          <a:bodyPr/>
          <a:lstStyle>
            <a:lvl1pPr>
              <a:defRPr b="1">
                <a:solidFill>
                  <a:srgbClr val="00205B"/>
                </a:solidFill>
                <a:latin typeface="Calibri" panose="020F0502020204030204" pitchFamily="34" charset="0"/>
                <a:cs typeface="Calibri" panose="020F0502020204030204" pitchFamily="34" charset="0"/>
              </a:defRPr>
            </a:lvl1pPr>
          </a:lstStyle>
          <a:p>
            <a:r>
              <a:rPr lang="en-US" dirty="0"/>
              <a:t>Content Title Goes Here</a:t>
            </a:r>
          </a:p>
        </p:txBody>
      </p:sp>
      <p:sp>
        <p:nvSpPr>
          <p:cNvPr id="10" name="Slide Number Placeholder 11">
            <a:extLst>
              <a:ext uri="{FF2B5EF4-FFF2-40B4-BE49-F238E27FC236}">
                <a16:creationId xmlns:a16="http://schemas.microsoft.com/office/drawing/2014/main" id="{1815227B-C98D-C0F3-E979-A984773D5333}"/>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Tree>
    <p:extLst>
      <p:ext uri="{BB962C8B-B14F-4D97-AF65-F5344CB8AC3E}">
        <p14:creationId xmlns:p14="http://schemas.microsoft.com/office/powerpoint/2010/main" val="2048771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and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B8B0FB-303E-A728-FC79-8E43CFBF7AAB}"/>
              </a:ext>
            </a:extLst>
          </p:cNvPr>
          <p:cNvSpPr>
            <a:spLocks noGrp="1"/>
          </p:cNvSpPr>
          <p:nvPr>
            <p:ph sz="half" idx="1"/>
          </p:nvPr>
        </p:nvSpPr>
        <p:spPr>
          <a:xfrm>
            <a:off x="838200" y="1825625"/>
            <a:ext cx="5181600" cy="4351338"/>
          </a:xfrm>
        </p:spPr>
        <p:txBody>
          <a:bodyPr/>
          <a:lstStyle>
            <a:lvl1pPr>
              <a:buClr>
                <a:srgbClr val="EA1F45"/>
              </a:buClr>
              <a:defRPr>
                <a:solidFill>
                  <a:schemeClr val="bg1">
                    <a:lumMod val="50000"/>
                  </a:schemeClr>
                </a:solidFill>
                <a:latin typeface="Calibri" panose="020F0502020204030204" pitchFamily="34" charset="0"/>
                <a:cs typeface="Calibri" panose="020F0502020204030204" pitchFamily="34" charset="0"/>
              </a:defRPr>
            </a:lvl1pPr>
            <a:lvl2pPr>
              <a:buClr>
                <a:srgbClr val="EA1F45"/>
              </a:buClr>
              <a:defRPr>
                <a:solidFill>
                  <a:schemeClr val="bg1">
                    <a:lumMod val="50000"/>
                  </a:schemeClr>
                </a:solidFill>
                <a:latin typeface="Calibri" panose="020F0502020204030204" pitchFamily="34" charset="0"/>
                <a:cs typeface="Calibri" panose="020F0502020204030204" pitchFamily="34" charset="0"/>
              </a:defRPr>
            </a:lvl2pPr>
            <a:lvl3pPr>
              <a:buClr>
                <a:srgbClr val="EA1F45"/>
              </a:buClr>
              <a:defRPr>
                <a:solidFill>
                  <a:schemeClr val="bg1">
                    <a:lumMod val="50000"/>
                  </a:schemeClr>
                </a:solidFill>
                <a:latin typeface="Calibri" panose="020F0502020204030204" pitchFamily="34" charset="0"/>
                <a:cs typeface="Calibri" panose="020F0502020204030204" pitchFamily="34" charset="0"/>
              </a:defRPr>
            </a:lvl3pPr>
            <a:lvl4pPr>
              <a:buClr>
                <a:srgbClr val="EA1F45"/>
              </a:buClr>
              <a:defRPr>
                <a:solidFill>
                  <a:schemeClr val="bg1">
                    <a:lumMod val="50000"/>
                  </a:schemeClr>
                </a:solidFill>
                <a:latin typeface="Calibri" panose="020F0502020204030204" pitchFamily="34" charset="0"/>
                <a:cs typeface="Calibri" panose="020F0502020204030204" pitchFamily="34" charset="0"/>
              </a:defRPr>
            </a:lvl4pPr>
            <a:lvl5pPr>
              <a:buClr>
                <a:srgbClr val="EA1F45"/>
              </a:buClr>
              <a:defRPr>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88CCA062-B089-C810-3F07-6024C517DDF2}"/>
              </a:ext>
            </a:extLst>
          </p:cNvPr>
          <p:cNvPicPr/>
          <p:nvPr userDrawn="1"/>
        </p:nvPicPr>
        <p:blipFill>
          <a:blip r:embed="rId3"/>
          <a:srcRect/>
          <a:stretch/>
        </p:blipFill>
        <p:spPr>
          <a:xfrm>
            <a:off x="9724767" y="340170"/>
            <a:ext cx="2203627" cy="1065862"/>
          </a:xfrm>
          <a:prstGeom prst="rect">
            <a:avLst/>
          </a:prstGeom>
        </p:spPr>
      </p:pic>
      <p:sp>
        <p:nvSpPr>
          <p:cNvPr id="9" name="Title 1">
            <a:extLst>
              <a:ext uri="{FF2B5EF4-FFF2-40B4-BE49-F238E27FC236}">
                <a16:creationId xmlns:a16="http://schemas.microsoft.com/office/drawing/2014/main" id="{9966E648-C1C5-D0F9-6BF2-0341C30A9B7C}"/>
              </a:ext>
            </a:extLst>
          </p:cNvPr>
          <p:cNvSpPr>
            <a:spLocks noGrp="1"/>
          </p:cNvSpPr>
          <p:nvPr>
            <p:ph type="title" hasCustomPrompt="1"/>
          </p:nvPr>
        </p:nvSpPr>
        <p:spPr>
          <a:xfrm>
            <a:off x="838200" y="365125"/>
            <a:ext cx="8491151" cy="1325563"/>
          </a:xfrm>
        </p:spPr>
        <p:txBody>
          <a:bodyPr/>
          <a:lstStyle>
            <a:lvl1pPr>
              <a:defRPr b="1">
                <a:solidFill>
                  <a:srgbClr val="00205B"/>
                </a:solidFill>
                <a:latin typeface="Calibri" panose="020F0502020204030204" pitchFamily="34" charset="0"/>
                <a:cs typeface="Calibri" panose="020F0502020204030204" pitchFamily="34" charset="0"/>
              </a:defRPr>
            </a:lvl1pPr>
          </a:lstStyle>
          <a:p>
            <a:r>
              <a:rPr lang="en-US" dirty="0"/>
              <a:t>Content Title Goes Here</a:t>
            </a:r>
          </a:p>
        </p:txBody>
      </p:sp>
      <p:sp>
        <p:nvSpPr>
          <p:cNvPr id="7" name="Picture Placeholder 6">
            <a:extLst>
              <a:ext uri="{FF2B5EF4-FFF2-40B4-BE49-F238E27FC236}">
                <a16:creationId xmlns:a16="http://schemas.microsoft.com/office/drawing/2014/main" id="{217AB054-83AF-8D8A-5488-3D2749EE6052}"/>
              </a:ext>
            </a:extLst>
          </p:cNvPr>
          <p:cNvSpPr>
            <a:spLocks noGrp="1"/>
          </p:cNvSpPr>
          <p:nvPr>
            <p:ph type="pic" sz="quarter" idx="10"/>
          </p:nvPr>
        </p:nvSpPr>
        <p:spPr>
          <a:xfrm>
            <a:off x="6172202" y="1825625"/>
            <a:ext cx="5181599" cy="4351337"/>
          </a:xfrm>
        </p:spPr>
        <p:txBody>
          <a:bodyPr/>
          <a:lstStyle>
            <a:lvl1pPr marL="0" indent="0">
              <a:buNone/>
              <a:defRPr/>
            </a:lvl1pPr>
          </a:lstStyle>
          <a:p>
            <a:endParaRPr lang="en-US" dirty="0"/>
          </a:p>
        </p:txBody>
      </p:sp>
      <p:sp>
        <p:nvSpPr>
          <p:cNvPr id="12" name="Slide Number Placeholder 11">
            <a:extLst>
              <a:ext uri="{FF2B5EF4-FFF2-40B4-BE49-F238E27FC236}">
                <a16:creationId xmlns:a16="http://schemas.microsoft.com/office/drawing/2014/main" id="{CAD7A39E-2D5A-78AA-4013-BEC4886BB37F}"/>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Tree>
    <p:extLst>
      <p:ext uri="{BB962C8B-B14F-4D97-AF65-F5344CB8AC3E}">
        <p14:creationId xmlns:p14="http://schemas.microsoft.com/office/powerpoint/2010/main" val="161005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11">
            <a:extLst>
              <a:ext uri="{FF2B5EF4-FFF2-40B4-BE49-F238E27FC236}">
                <a16:creationId xmlns:a16="http://schemas.microsoft.com/office/drawing/2014/main" id="{50E8CACC-1DDF-2FF4-479B-9AF3997EF9C8}"/>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Tree>
    <p:extLst>
      <p:ext uri="{BB962C8B-B14F-4D97-AF65-F5344CB8AC3E}">
        <p14:creationId xmlns:p14="http://schemas.microsoft.com/office/powerpoint/2010/main" val="172316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872E9CF-8AE9-5255-4316-349012503E9B}"/>
              </a:ext>
            </a:extLst>
          </p:cNvPr>
          <p:cNvPicPr>
            <a:picLocks noGrp="1" noRot="1" noChangeAspect="1" noMove="1" noResize="1" noEditPoints="1" noAdjustHandles="1" noChangeArrowheads="1" noChangeShapeType="1" noCrop="1"/>
          </p:cNvPicPr>
          <p:nvPr userDrawn="1"/>
        </p:nvPicPr>
        <p:blipFill>
          <a:blip r:embed="rId3"/>
          <a:srcRect/>
          <a:stretch/>
        </p:blipFill>
        <p:spPr>
          <a:xfrm>
            <a:off x="9724767" y="340170"/>
            <a:ext cx="2203628" cy="1065862"/>
          </a:xfrm>
          <a:prstGeom prst="rect">
            <a:avLst/>
          </a:prstGeom>
        </p:spPr>
      </p:pic>
      <p:sp>
        <p:nvSpPr>
          <p:cNvPr id="6" name="Title 1">
            <a:extLst>
              <a:ext uri="{FF2B5EF4-FFF2-40B4-BE49-F238E27FC236}">
                <a16:creationId xmlns:a16="http://schemas.microsoft.com/office/drawing/2014/main" id="{D1209A9B-74A4-F114-8811-EFAA10BA8B32}"/>
              </a:ext>
            </a:extLst>
          </p:cNvPr>
          <p:cNvSpPr>
            <a:spLocks noGrp="1"/>
          </p:cNvSpPr>
          <p:nvPr>
            <p:ph type="ctrTitle" hasCustomPrompt="1"/>
          </p:nvPr>
        </p:nvSpPr>
        <p:spPr>
          <a:xfrm>
            <a:off x="1524000" y="1480709"/>
            <a:ext cx="9144000" cy="2387600"/>
          </a:xfrm>
        </p:spPr>
        <p:txBody>
          <a:bodyPr anchor="b">
            <a:normAutofit/>
          </a:bodyPr>
          <a:lstStyle>
            <a:lvl1pPr algn="ctr">
              <a:defRPr sz="8000" b="1" i="0">
                <a:solidFill>
                  <a:schemeClr val="bg1"/>
                </a:solidFill>
                <a:latin typeface="Calibri" panose="020F0502020204030204" pitchFamily="34" charset="0"/>
                <a:cs typeface="Calibri" panose="020F0502020204030204" pitchFamily="34" charset="0"/>
              </a:defRPr>
            </a:lvl1pPr>
          </a:lstStyle>
          <a:p>
            <a:r>
              <a:rPr lang="en-US" dirty="0"/>
              <a:t>Thank You</a:t>
            </a:r>
          </a:p>
        </p:txBody>
      </p:sp>
      <p:sp>
        <p:nvSpPr>
          <p:cNvPr id="2" name="TextBox 1">
            <a:extLst>
              <a:ext uri="{FF2B5EF4-FFF2-40B4-BE49-F238E27FC236}">
                <a16:creationId xmlns:a16="http://schemas.microsoft.com/office/drawing/2014/main" id="{874CA484-034C-A896-0662-F645CDF79DCA}"/>
              </a:ext>
            </a:extLst>
          </p:cNvPr>
          <p:cNvSpPr txBox="1"/>
          <p:nvPr userDrawn="1"/>
        </p:nvSpPr>
        <p:spPr>
          <a:xfrm>
            <a:off x="1524000" y="4757352"/>
            <a:ext cx="9144000"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cs typeface="Calibri" panose="020F0502020204030204" pitchFamily="34" charset="0"/>
              </a:rPr>
              <a:t>National Federation of State High School Associations</a:t>
            </a:r>
          </a:p>
        </p:txBody>
      </p:sp>
      <p:grpSp>
        <p:nvGrpSpPr>
          <p:cNvPr id="11" name="Group 10">
            <a:extLst>
              <a:ext uri="{FF2B5EF4-FFF2-40B4-BE49-F238E27FC236}">
                <a16:creationId xmlns:a16="http://schemas.microsoft.com/office/drawing/2014/main" id="{34CD4DE8-1EB6-5346-3383-8707A51C126F}"/>
              </a:ext>
            </a:extLst>
          </p:cNvPr>
          <p:cNvGrpSpPr/>
          <p:nvPr userDrawn="1"/>
        </p:nvGrpSpPr>
        <p:grpSpPr>
          <a:xfrm>
            <a:off x="1717750" y="5646396"/>
            <a:ext cx="9144000" cy="371345"/>
            <a:chOff x="1524000" y="5646396"/>
            <a:chExt cx="9144000" cy="371345"/>
          </a:xfrm>
        </p:grpSpPr>
        <p:sp>
          <p:nvSpPr>
            <p:cNvPr id="4" name="TextBox 3">
              <a:extLst>
                <a:ext uri="{FF2B5EF4-FFF2-40B4-BE49-F238E27FC236}">
                  <a16:creationId xmlns:a16="http://schemas.microsoft.com/office/drawing/2014/main" id="{E3AF79CA-D0BD-24BD-0E32-404A245DDF69}"/>
                </a:ext>
              </a:extLst>
            </p:cNvPr>
            <p:cNvSpPr txBox="1">
              <a:spLocks noGrp="1" noRot="1" noMove="1" noResize="1" noEditPoints="1" noAdjustHandles="1" noChangeArrowheads="1" noChangeShapeType="1"/>
            </p:cNvSpPr>
            <p:nvPr userDrawn="1"/>
          </p:nvSpPr>
          <p:spPr>
            <a:xfrm>
              <a:off x="1524000" y="5646396"/>
              <a:ext cx="9144000" cy="369332"/>
            </a:xfrm>
            <a:prstGeom prst="rect">
              <a:avLst/>
            </a:prstGeom>
            <a:noFill/>
          </p:spPr>
          <p:txBody>
            <a:bodyPr wrap="square" rtlCol="0">
              <a:spAutoFit/>
            </a:bodyPr>
            <a:lstStyle/>
            <a:p>
              <a:pPr algn="ctr"/>
              <a:r>
                <a:rPr lang="en-US" b="0" dirty="0">
                  <a:solidFill>
                    <a:schemeClr val="bg1"/>
                  </a:solidFill>
                  <a:latin typeface="Calibri" panose="020F0502020204030204" pitchFamily="34" charset="0"/>
                  <a:cs typeface="Calibri" panose="020F0502020204030204" pitchFamily="34" charset="0"/>
                </a:rPr>
                <a:t>@NFHS1920		@</a:t>
              </a:r>
              <a:r>
                <a:rPr lang="en-US" b="0" dirty="0" err="1">
                  <a:solidFill>
                    <a:schemeClr val="bg1"/>
                  </a:solidFill>
                  <a:latin typeface="Calibri" panose="020F0502020204030204" pitchFamily="34" charset="0"/>
                  <a:cs typeface="Calibri" panose="020F0502020204030204" pitchFamily="34" charset="0"/>
                </a:rPr>
                <a:t>NFHS_org</a:t>
              </a:r>
              <a:endParaRPr lang="en-US" b="0" dirty="0">
                <a:solidFill>
                  <a:schemeClr val="bg1"/>
                </a:solidFill>
                <a:latin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F3157171-99F1-CBAA-C17D-0AD9D4B9BB74}"/>
                </a:ext>
              </a:extLst>
            </p:cNvPr>
            <p:cNvPicPr>
              <a:picLocks noChangeAspect="1"/>
            </p:cNvPicPr>
            <p:nvPr userDrawn="1"/>
          </p:nvPicPr>
          <p:blipFill>
            <a:blip r:embed="rId4"/>
            <a:stretch>
              <a:fillRect/>
            </a:stretch>
          </p:blipFill>
          <p:spPr>
            <a:xfrm>
              <a:off x="3686113" y="5646396"/>
              <a:ext cx="371345" cy="371345"/>
            </a:xfrm>
            <a:prstGeom prst="rect">
              <a:avLst/>
            </a:prstGeom>
          </p:spPr>
        </p:pic>
        <p:pic>
          <p:nvPicPr>
            <p:cNvPr id="9" name="Picture 8">
              <a:extLst>
                <a:ext uri="{FF2B5EF4-FFF2-40B4-BE49-F238E27FC236}">
                  <a16:creationId xmlns:a16="http://schemas.microsoft.com/office/drawing/2014/main" id="{1D196C8A-E733-4202-AF23-672634CE9C4A}"/>
                </a:ext>
              </a:extLst>
            </p:cNvPr>
            <p:cNvPicPr>
              <a:picLocks noChangeAspect="1"/>
            </p:cNvPicPr>
            <p:nvPr userDrawn="1"/>
          </p:nvPicPr>
          <p:blipFill>
            <a:blip r:embed="rId5"/>
            <a:stretch>
              <a:fillRect/>
            </a:stretch>
          </p:blipFill>
          <p:spPr>
            <a:xfrm>
              <a:off x="5997144" y="5646396"/>
              <a:ext cx="371345" cy="371345"/>
            </a:xfrm>
            <a:prstGeom prst="rect">
              <a:avLst/>
            </a:prstGeom>
          </p:spPr>
        </p:pic>
        <p:pic>
          <p:nvPicPr>
            <p:cNvPr id="10" name="Picture 9">
              <a:extLst>
                <a:ext uri="{FF2B5EF4-FFF2-40B4-BE49-F238E27FC236}">
                  <a16:creationId xmlns:a16="http://schemas.microsoft.com/office/drawing/2014/main" id="{13FEC574-B3C7-1565-2ADE-C95139ADFD9A}"/>
                </a:ext>
              </a:extLst>
            </p:cNvPr>
            <p:cNvPicPr>
              <a:picLocks noChangeAspect="1"/>
            </p:cNvPicPr>
            <p:nvPr userDrawn="1"/>
          </p:nvPicPr>
          <p:blipFill>
            <a:blip r:embed="rId6"/>
            <a:stretch>
              <a:fillRect/>
            </a:stretch>
          </p:blipFill>
          <p:spPr>
            <a:xfrm>
              <a:off x="6430274" y="5646396"/>
              <a:ext cx="370703" cy="370703"/>
            </a:xfrm>
            <a:prstGeom prst="rect">
              <a:avLst/>
            </a:prstGeom>
          </p:spPr>
        </p:pic>
      </p:grpSp>
    </p:spTree>
    <p:extLst>
      <p:ext uri="{BB962C8B-B14F-4D97-AF65-F5344CB8AC3E}">
        <p14:creationId xmlns:p14="http://schemas.microsoft.com/office/powerpoint/2010/main" val="1895557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6" descr="Students.jpg">
            <a:extLst>
              <a:ext uri="{FF2B5EF4-FFF2-40B4-BE49-F238E27FC236}">
                <a16:creationId xmlns:a16="http://schemas.microsoft.com/office/drawing/2014/main" id="{514FB2DB-0F72-4310-89CB-B4B3253111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id="{B1806022-18A4-42AD-B789-B1EAEF9D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646065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093772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7F757C-1A76-484B-BBED-07C595110AA6}" type="datetimeFigureOut">
              <a:rPr lang="en-US" smtClean="0"/>
              <a:t>10/7/2025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FD639C-9657-4118-B934-BA5D43AD6C45}" type="slidenum">
              <a:rPr lang="en-US" smtClean="0"/>
              <a:t>‹#›</a:t>
            </a:fld>
            <a:endParaRPr lang="en-US"/>
          </a:p>
        </p:txBody>
      </p:sp>
    </p:spTree>
    <p:extLst>
      <p:ext uri="{BB962C8B-B14F-4D97-AF65-F5344CB8AC3E}">
        <p14:creationId xmlns:p14="http://schemas.microsoft.com/office/powerpoint/2010/main" val="3299661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C259D7-C629-99D5-E5E6-C1F8133D47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9F8A588-CC38-9DAA-DD30-66D45B7B42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2AE522-F825-B856-E8E5-41511A3664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77600CC-5870-3A48-916C-A06D7BC60A64}" type="datetimeFigureOut">
              <a:rPr lang="en-US" smtClean="0"/>
              <a:t>10/7/2025</a:t>
            </a:fld>
            <a:endParaRPr lang="en-US"/>
          </a:p>
        </p:txBody>
      </p:sp>
      <p:sp>
        <p:nvSpPr>
          <p:cNvPr id="5" name="Footer Placeholder 4">
            <a:extLst>
              <a:ext uri="{FF2B5EF4-FFF2-40B4-BE49-F238E27FC236}">
                <a16:creationId xmlns:a16="http://schemas.microsoft.com/office/drawing/2014/main" id="{D3CAF983-59E2-C2D4-3DA6-D9B1BBA51E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5F1BFF0-BF3B-C0DA-5CCD-ACE9829FFA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64E3598-2D5C-024F-9D1E-B79FF9982580}" type="slidenum">
              <a:rPr lang="en-US" smtClean="0"/>
              <a:t>‹#›</a:t>
            </a:fld>
            <a:endParaRPr lang="en-US"/>
          </a:p>
        </p:txBody>
      </p:sp>
    </p:spTree>
    <p:extLst>
      <p:ext uri="{BB962C8B-B14F-4D97-AF65-F5344CB8AC3E}">
        <p14:creationId xmlns:p14="http://schemas.microsoft.com/office/powerpoint/2010/main" val="3280180631"/>
      </p:ext>
    </p:extLst>
  </p:cSld>
  <p:clrMap bg1="lt1" tx1="dk1" bg2="lt2" tx2="dk2" accent1="accent1" accent2="accent2" accent3="accent3" accent4="accent4" accent5="accent5" accent6="accent6" hlink="hlink" folHlink="folHlink"/>
  <p:sldLayoutIdLst>
    <p:sldLayoutId id="2147483661" r:id="rId1"/>
    <p:sldLayoutId id="2147483681" r:id="rId2"/>
    <p:sldLayoutId id="2147483650" r:id="rId3"/>
    <p:sldLayoutId id="2147483676" r:id="rId4"/>
    <p:sldLayoutId id="2147483680" r:id="rId5"/>
    <p:sldLayoutId id="2147483679" r:id="rId6"/>
    <p:sldLayoutId id="2147483678" r:id="rId7"/>
    <p:sldLayoutId id="2147483677" r:id="rId8"/>
    <p:sldLayoutId id="2147483652" r:id="rId9"/>
    <p:sldLayoutId id="2147483664" r:id="rId10"/>
    <p:sldLayoutId id="2147483655" r:id="rId11"/>
    <p:sldLayoutId id="2147483675" r:id="rId12"/>
    <p:sldLayoutId id="2147483682" r:id="rId13"/>
    <p:sldLayoutId id="2147483683" r:id="rId14"/>
    <p:sldLayoutId id="2147483684"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robinson@cifstate.org" TargetMode="External"/><Relationship Id="rId2" Type="http://schemas.openxmlformats.org/officeDocument/2006/relationships/hyperlink" Target="mailto:duanemorgan6@icloud.com" TargetMode="External"/><Relationship Id="rId1" Type="http://schemas.openxmlformats.org/officeDocument/2006/relationships/slideLayout" Target="../slideLayouts/slideLayout15.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6.jpeg"/><Relationship Id="rId5" Type="http://schemas.openxmlformats.org/officeDocument/2006/relationships/image" Target="../media/image15.jpeg"/><Relationship Id="rId10" Type="http://schemas.openxmlformats.org/officeDocument/2006/relationships/image" Target="../media/image20.jpeg"/><Relationship Id="rId4" Type="http://schemas.openxmlformats.org/officeDocument/2006/relationships/image" Target="../media/image14.png"/><Relationship Id="rId9" Type="http://schemas.openxmlformats.org/officeDocument/2006/relationships/image" Target="../media/image19.jpeg"/></Relationships>
</file>

<file path=ppt/slides/_rels/slide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0.png"/><Relationship Id="rId1" Type="http://schemas.openxmlformats.org/officeDocument/2006/relationships/slideLayout" Target="../slideLayouts/slideLayout14.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mailto:duanemorgan6@icloud.com" TargetMode="Externa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43.png"/></Relationships>
</file>

<file path=ppt/slides/_rels/slide39.xml.rels><?xml version="1.0" encoding="UTF-8" standalone="yes"?>
<Relationships xmlns="http://schemas.openxmlformats.org/package/2006/relationships"><Relationship Id="rId2" Type="http://schemas.openxmlformats.org/officeDocument/2006/relationships/hyperlink" Target="https://www.facebook.com/reel/320728183679408" TargetMode="Externa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45.png"/></Relationships>
</file>

<file path=ppt/slides/_rels/slide42.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oleObject" Target="../embeddings/oleObject1.bin"/><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hyperlink" Target="https://www.cifstate.org/sports/wrestling/skin/index" TargetMode="External"/><Relationship Id="rId4" Type="http://schemas.openxmlformats.org/officeDocument/2006/relationships/hyperlink" Target="CIF%20Wrestling%20Skin%20Lesion%20Form%20-%20California%20Interscholastic%20Federation%20(cifstate.org)"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hyperlink" Target="http://www.nfhs.org/" TargetMode="Externa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55.jfif"/><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65.png"/></Relationships>
</file>

<file path=ppt/slides/_rels/slide7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71.png"/></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6.mov"/><Relationship Id="rId1" Type="http://schemas.microsoft.com/office/2007/relationships/media" Target="../media/media6.mov"/><Relationship Id="rId4" Type="http://schemas.openxmlformats.org/officeDocument/2006/relationships/image" Target="../media/image72.png"/></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73.png"/></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8.mp4"/><Relationship Id="rId1" Type="http://schemas.microsoft.com/office/2007/relationships/media" Target="../media/media8.mp4"/><Relationship Id="rId4" Type="http://schemas.openxmlformats.org/officeDocument/2006/relationships/image" Target="../media/image74.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8" Type="http://schemas.openxmlformats.org/officeDocument/2006/relationships/image" Target="../media/image80.jpeg"/><Relationship Id="rId13" Type="http://schemas.openxmlformats.org/officeDocument/2006/relationships/image" Target="../media/image85.jpeg"/><Relationship Id="rId18" Type="http://schemas.openxmlformats.org/officeDocument/2006/relationships/image" Target="../media/image90.jpeg"/><Relationship Id="rId3" Type="http://schemas.openxmlformats.org/officeDocument/2006/relationships/image" Target="../media/image75.jpeg"/><Relationship Id="rId7" Type="http://schemas.openxmlformats.org/officeDocument/2006/relationships/image" Target="../media/image79.jpeg"/><Relationship Id="rId12" Type="http://schemas.openxmlformats.org/officeDocument/2006/relationships/image" Target="../media/image84.jpeg"/><Relationship Id="rId17" Type="http://schemas.openxmlformats.org/officeDocument/2006/relationships/image" Target="../media/image89.jpeg"/><Relationship Id="rId2" Type="http://schemas.openxmlformats.org/officeDocument/2006/relationships/notesSlide" Target="../notesSlides/notesSlide3.xml"/><Relationship Id="rId16" Type="http://schemas.openxmlformats.org/officeDocument/2006/relationships/image" Target="../media/image88.jpeg"/><Relationship Id="rId20" Type="http://schemas.openxmlformats.org/officeDocument/2006/relationships/image" Target="../media/image92.jpeg"/><Relationship Id="rId1" Type="http://schemas.openxmlformats.org/officeDocument/2006/relationships/slideLayout" Target="../slideLayouts/slideLayout3.xml"/><Relationship Id="rId6" Type="http://schemas.openxmlformats.org/officeDocument/2006/relationships/image" Target="../media/image78.jpeg"/><Relationship Id="rId11" Type="http://schemas.openxmlformats.org/officeDocument/2006/relationships/image" Target="../media/image83.jpeg"/><Relationship Id="rId5" Type="http://schemas.openxmlformats.org/officeDocument/2006/relationships/image" Target="../media/image77.jpeg"/><Relationship Id="rId15" Type="http://schemas.openxmlformats.org/officeDocument/2006/relationships/image" Target="../media/image87.jpeg"/><Relationship Id="rId10" Type="http://schemas.openxmlformats.org/officeDocument/2006/relationships/image" Target="../media/image82.jpeg"/><Relationship Id="rId19" Type="http://schemas.openxmlformats.org/officeDocument/2006/relationships/image" Target="../media/image91.jpeg"/><Relationship Id="rId4" Type="http://schemas.openxmlformats.org/officeDocument/2006/relationships/image" Target="../media/image76.jpeg"/><Relationship Id="rId9" Type="http://schemas.openxmlformats.org/officeDocument/2006/relationships/image" Target="../media/image81.jpeg"/><Relationship Id="rId14" Type="http://schemas.openxmlformats.org/officeDocument/2006/relationships/image" Target="../media/image86.jpeg"/></Relationships>
</file>

<file path=ppt/slides/_rels/slide86.xml.rels><?xml version="1.0" encoding="UTF-8" standalone="yes"?>
<Relationships xmlns="http://schemas.openxmlformats.org/package/2006/relationships"><Relationship Id="rId3" Type="http://schemas.openxmlformats.org/officeDocument/2006/relationships/hyperlink" Target="https://support.nfhsdigital.org/"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93.jpg"/></Relationships>
</file>

<file path=ppt/slides/_rels/slide8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97.jpeg"/></Relationships>
</file>

<file path=ppt/slides/_rels/slide9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FB6B8-ADB2-438E-AA71-D7EE4EE7538A}"/>
              </a:ext>
            </a:extLst>
          </p:cNvPr>
          <p:cNvSpPr>
            <a:spLocks noGrp="1"/>
          </p:cNvSpPr>
          <p:nvPr>
            <p:ph type="ctrTitle"/>
          </p:nvPr>
        </p:nvSpPr>
        <p:spPr>
          <a:xfrm>
            <a:off x="960120" y="297088"/>
            <a:ext cx="5568002" cy="2732360"/>
          </a:xfrm>
        </p:spPr>
        <p:txBody>
          <a:bodyPr>
            <a:normAutofit/>
          </a:bodyPr>
          <a:lstStyle/>
          <a:p>
            <a:r>
              <a:rPr lang="en-US" sz="4400" dirty="0"/>
              <a:t>CIF Wrestling Rules Interpreter Meeting</a:t>
            </a:r>
            <a:br>
              <a:rPr lang="en-US" sz="4400" dirty="0"/>
            </a:br>
            <a:r>
              <a:rPr lang="en-US" sz="4400" dirty="0"/>
              <a:t>2025-26</a:t>
            </a:r>
          </a:p>
        </p:txBody>
      </p:sp>
      <p:sp>
        <p:nvSpPr>
          <p:cNvPr id="3" name="Subtitle 2">
            <a:extLst>
              <a:ext uri="{FF2B5EF4-FFF2-40B4-BE49-F238E27FC236}">
                <a16:creationId xmlns:a16="http://schemas.microsoft.com/office/drawing/2014/main" id="{39B2DE5F-4DC9-4366-B9FA-FE9A9BF22548}"/>
              </a:ext>
            </a:extLst>
          </p:cNvPr>
          <p:cNvSpPr>
            <a:spLocks noGrp="1"/>
          </p:cNvSpPr>
          <p:nvPr>
            <p:ph type="subTitle" idx="1"/>
          </p:nvPr>
        </p:nvSpPr>
        <p:spPr>
          <a:xfrm>
            <a:off x="650870" y="3332222"/>
            <a:ext cx="11282629" cy="3525777"/>
          </a:xfrm>
        </p:spPr>
        <p:txBody>
          <a:bodyPr>
            <a:noAutofit/>
          </a:bodyPr>
          <a:lstStyle/>
          <a:p>
            <a:pPr algn="l">
              <a:lnSpc>
                <a:spcPct val="110000"/>
              </a:lnSpc>
            </a:pPr>
            <a:r>
              <a:rPr lang="en-US" sz="2400" b="1" u="sng" dirty="0"/>
              <a:t>CIF Rules Interpreter </a:t>
            </a:r>
          </a:p>
          <a:p>
            <a:pPr algn="l">
              <a:lnSpc>
                <a:spcPct val="110000"/>
              </a:lnSpc>
            </a:pPr>
            <a:r>
              <a:rPr lang="en-US" sz="2400" b="1" dirty="0">
                <a:solidFill>
                  <a:schemeClr val="tx1">
                    <a:lumMod val="50000"/>
                    <a:lumOff val="50000"/>
                  </a:schemeClr>
                </a:solidFill>
              </a:rPr>
              <a:t>Duane Morgan   </a:t>
            </a:r>
            <a:r>
              <a:rPr lang="en-US" sz="2400" b="1" dirty="0">
                <a:solidFill>
                  <a:schemeClr val="tx1">
                    <a:lumMod val="50000"/>
                    <a:lumOff val="50000"/>
                  </a:schemeClr>
                </a:solidFill>
                <a:hlinkClick r:id="rId2"/>
              </a:rPr>
              <a:t>duanemorgan6@icloud.com</a:t>
            </a:r>
            <a:r>
              <a:rPr lang="en-US" sz="2400" b="1" dirty="0">
                <a:solidFill>
                  <a:schemeClr val="tx1">
                    <a:lumMod val="50000"/>
                    <a:lumOff val="50000"/>
                  </a:schemeClr>
                </a:solidFill>
              </a:rPr>
              <a:t>  (831) 595-4338</a:t>
            </a:r>
          </a:p>
          <a:p>
            <a:pPr algn="l">
              <a:lnSpc>
                <a:spcPct val="110000"/>
              </a:lnSpc>
            </a:pPr>
            <a:endParaRPr lang="en-US" sz="2400" b="1" dirty="0"/>
          </a:p>
          <a:p>
            <a:pPr algn="l">
              <a:lnSpc>
                <a:spcPct val="110000"/>
              </a:lnSpc>
            </a:pPr>
            <a:r>
              <a:rPr lang="en-US" sz="2400" b="1" u="sng" dirty="0"/>
              <a:t>CIF Director </a:t>
            </a:r>
          </a:p>
          <a:p>
            <a:pPr algn="l">
              <a:lnSpc>
                <a:spcPct val="110000"/>
              </a:lnSpc>
            </a:pPr>
            <a:r>
              <a:rPr lang="en-US" sz="2400" b="1" dirty="0">
                <a:solidFill>
                  <a:schemeClr val="tx1">
                    <a:lumMod val="50000"/>
                    <a:lumOff val="50000"/>
                  </a:schemeClr>
                </a:solidFill>
              </a:rPr>
              <a:t>Cici Robinson </a:t>
            </a:r>
            <a:r>
              <a:rPr lang="en-US" sz="2400" b="1" dirty="0">
                <a:solidFill>
                  <a:schemeClr val="tx1">
                    <a:lumMod val="50000"/>
                    <a:lumOff val="50000"/>
                  </a:schemeClr>
                </a:solidFill>
                <a:hlinkClick r:id="rId3"/>
              </a:rPr>
              <a:t>crobinson@cifstate.org</a:t>
            </a:r>
            <a:r>
              <a:rPr lang="en-US" sz="2400" b="1" dirty="0">
                <a:solidFill>
                  <a:schemeClr val="tx1">
                    <a:lumMod val="50000"/>
                    <a:lumOff val="50000"/>
                  </a:schemeClr>
                </a:solidFill>
              </a:rPr>
              <a:t>  (916) 239-4477</a:t>
            </a:r>
          </a:p>
        </p:txBody>
      </p:sp>
      <p:pic>
        <p:nvPicPr>
          <p:cNvPr id="2050" name="Picture 2" descr="CIF">
            <a:extLst>
              <a:ext uri="{FF2B5EF4-FFF2-40B4-BE49-F238E27FC236}">
                <a16:creationId xmlns:a16="http://schemas.microsoft.com/office/drawing/2014/main" id="{5D6A6018-A982-4FA0-A9B6-E0279CAA55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3131" y="138690"/>
            <a:ext cx="2681287" cy="2732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8025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6876F-EEC1-EC47-EEF9-1775C5A72AD5}"/>
              </a:ext>
            </a:extLst>
          </p:cNvPr>
          <p:cNvSpPr>
            <a:spLocks noGrp="1"/>
          </p:cNvSpPr>
          <p:nvPr>
            <p:ph type="ctrTitle"/>
          </p:nvPr>
        </p:nvSpPr>
        <p:spPr/>
        <p:txBody>
          <a:bodyPr>
            <a:normAutofit fontScale="90000"/>
          </a:bodyPr>
          <a:lstStyle/>
          <a:p>
            <a:r>
              <a:rPr lang="en-US" dirty="0"/>
              <a:t>2025 - 2026 NFHS </a:t>
            </a:r>
            <a:br>
              <a:rPr lang="en-US" dirty="0"/>
            </a:br>
            <a:r>
              <a:rPr lang="en-US" dirty="0"/>
              <a:t>Wrestling</a:t>
            </a:r>
            <a:br>
              <a:rPr lang="en-US" dirty="0"/>
            </a:br>
            <a:r>
              <a:rPr lang="en-US" dirty="0"/>
              <a:t>Rules Interpretation PowerPoint</a:t>
            </a:r>
          </a:p>
        </p:txBody>
      </p:sp>
      <p:sp>
        <p:nvSpPr>
          <p:cNvPr id="3" name="Subtitle 2">
            <a:extLst>
              <a:ext uri="{FF2B5EF4-FFF2-40B4-BE49-F238E27FC236}">
                <a16:creationId xmlns:a16="http://schemas.microsoft.com/office/drawing/2014/main" id="{E83658D4-FD89-A9E0-22D7-D0FF5147A0E6}"/>
              </a:ext>
            </a:extLst>
          </p:cNvPr>
          <p:cNvSpPr>
            <a:spLocks noGrp="1"/>
          </p:cNvSpPr>
          <p:nvPr>
            <p:ph type="subTitle" idx="1"/>
          </p:nvPr>
        </p:nvSpPr>
        <p:spPr/>
        <p:txBody>
          <a:bodyPr/>
          <a:lstStyle/>
          <a:p>
            <a:r>
              <a:rPr lang="en-US" dirty="0"/>
              <a:t>B. Elliot Hopkins, MLD, CAA</a:t>
            </a:r>
          </a:p>
          <a:p>
            <a:r>
              <a:rPr lang="en-US" dirty="0"/>
              <a:t>Director of Sports, Sanctioning and Student Services</a:t>
            </a:r>
          </a:p>
          <a:p>
            <a:endParaRPr lang="en-US" dirty="0"/>
          </a:p>
        </p:txBody>
      </p:sp>
      <p:pic>
        <p:nvPicPr>
          <p:cNvPr id="5" name="Picture Placeholder 4" descr="A group of women wrestling in a stadium&#10;&#10;AI-generated content may be incorrect.">
            <a:extLst>
              <a:ext uri="{FF2B5EF4-FFF2-40B4-BE49-F238E27FC236}">
                <a16:creationId xmlns:a16="http://schemas.microsoft.com/office/drawing/2014/main" id="{7539C9EB-7E0E-2EB6-030E-5C42A63F6777}"/>
              </a:ext>
            </a:extLst>
          </p:cNvPr>
          <p:cNvPicPr>
            <a:picLocks noGrp="1" noChangeAspect="1"/>
          </p:cNvPicPr>
          <p:nvPr>
            <p:ph type="pic" sz="quarter" idx="10"/>
          </p:nvPr>
        </p:nvPicPr>
        <p:blipFill>
          <a:blip r:embed="rId2"/>
          <a:srcRect t="7" b="7"/>
          <a:stretch>
            <a:fillRect/>
          </a:stretch>
        </p:blipFill>
        <p:spPr/>
      </p:pic>
    </p:spTree>
    <p:extLst>
      <p:ext uri="{BB962C8B-B14F-4D97-AF65-F5344CB8AC3E}">
        <p14:creationId xmlns:p14="http://schemas.microsoft.com/office/powerpoint/2010/main" val="2256644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7CA7D-CE1E-477E-A515-EC60E62B933A}"/>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1507" name="Content Placeholder 2">
            <a:extLst>
              <a:ext uri="{FF2B5EF4-FFF2-40B4-BE49-F238E27FC236}">
                <a16:creationId xmlns:a16="http://schemas.microsoft.com/office/drawing/2014/main" id="{6ABCCFEB-262C-4707-9393-47F1189CAFF9}"/>
              </a:ext>
            </a:extLst>
          </p:cNvPr>
          <p:cNvSpPr>
            <a:spLocks noGrp="1" noChangeArrowheads="1"/>
          </p:cNvSpPr>
          <p:nvPr>
            <p:ph idx="1"/>
          </p:nvPr>
        </p:nvSpPr>
        <p:spPr/>
        <p:txBody>
          <a:bodyPr>
            <a:normAutofit lnSpcReduction="10000"/>
          </a:bodyPr>
          <a:lstStyle/>
          <a:p>
            <a:r>
              <a:rPr lang="en-US" altLang="en-US" sz="2400" dirty="0"/>
              <a:t>NFHS (located in Indianapolis, IN – Est. 1920):</a:t>
            </a:r>
          </a:p>
          <a:p>
            <a:pPr lvl="1"/>
            <a:r>
              <a:rPr lang="en-US" altLang="en-US" sz="2200" dirty="0"/>
              <a:t>National leader and advocate for </a:t>
            </a:r>
            <a:br>
              <a:rPr lang="en-US" altLang="en-US" sz="2200" dirty="0"/>
            </a:br>
            <a:r>
              <a:rPr lang="en-US" altLang="en-US" sz="2200" dirty="0"/>
              <a:t>high school athletics and </a:t>
            </a:r>
            <a:br>
              <a:rPr lang="en-US" altLang="en-US" sz="2200" dirty="0"/>
            </a:br>
            <a:r>
              <a:rPr lang="en-US" altLang="en-US" sz="2200" dirty="0"/>
              <a:t>performing arts programs.</a:t>
            </a:r>
          </a:p>
          <a:p>
            <a:pPr lvl="1"/>
            <a:r>
              <a:rPr lang="en-US" altLang="en-US" sz="2200" dirty="0"/>
              <a:t>Serves 51 state associations, 19,500 </a:t>
            </a:r>
            <a:br>
              <a:rPr lang="en-US" altLang="en-US" sz="2200" dirty="0"/>
            </a:br>
            <a:r>
              <a:rPr lang="en-US" altLang="en-US" sz="2200" dirty="0"/>
              <a:t>high schools and 12 million student </a:t>
            </a:r>
            <a:br>
              <a:rPr lang="en-US" altLang="en-US" sz="2200" dirty="0"/>
            </a:br>
            <a:r>
              <a:rPr lang="en-US" altLang="en-US" sz="2200" dirty="0"/>
              <a:t>participants.</a:t>
            </a:r>
          </a:p>
          <a:p>
            <a:pPr lvl="1"/>
            <a:r>
              <a:rPr lang="en-US" altLang="en-US" sz="2200" dirty="0"/>
              <a:t>Writes playing rules for 18 high school </a:t>
            </a:r>
            <a:br>
              <a:rPr lang="en-US" altLang="en-US" sz="2200" dirty="0"/>
            </a:br>
            <a:r>
              <a:rPr lang="en-US" altLang="en-US" sz="2200" dirty="0"/>
              <a:t>sports for boys and girls.</a:t>
            </a:r>
          </a:p>
          <a:p>
            <a:pPr lvl="1"/>
            <a:r>
              <a:rPr lang="en-US" altLang="en-US" sz="2200" dirty="0"/>
              <a:t>Offers online education courses for high school coaches, </a:t>
            </a:r>
            <a:br>
              <a:rPr lang="en-US" altLang="en-US" sz="2200" dirty="0"/>
            </a:br>
            <a:r>
              <a:rPr lang="en-US" altLang="en-US" sz="2200" dirty="0"/>
              <a:t>officials, parents, students and others.</a:t>
            </a:r>
          </a:p>
          <a:p>
            <a:pPr lvl="1"/>
            <a:r>
              <a:rPr lang="en-US" altLang="en-US" sz="2200" dirty="0"/>
              <a:t>Ensures that students have opportunity to enjoy healthy participation, achievement and good sportsmanship in education-based athletics.</a:t>
            </a:r>
          </a:p>
        </p:txBody>
      </p:sp>
      <p:sp>
        <p:nvSpPr>
          <p:cNvPr id="4" name="Footer Placeholder 3">
            <a:extLst>
              <a:ext uri="{FF2B5EF4-FFF2-40B4-BE49-F238E27FC236}">
                <a16:creationId xmlns:a16="http://schemas.microsoft.com/office/drawing/2014/main" id="{B83D9D80-4CAC-4163-AB25-77D2EBBC87F1}"/>
              </a:ext>
            </a:extLst>
          </p:cNvPr>
          <p:cNvSpPr>
            <a:spLocks noGrp="1"/>
          </p:cNvSpPr>
          <p:nvPr>
            <p:ph type="ftr" sz="quarter" idx="11"/>
          </p:nvPr>
        </p:nvSpPr>
        <p:spPr>
          <a:xfrm>
            <a:off x="9996488" y="6524625"/>
            <a:ext cx="1992312" cy="295275"/>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400" kern="1200">
                <a:solidFill>
                  <a:schemeClr val="tx1"/>
                </a:solidFill>
                <a:latin typeface="+mn-lt"/>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t>www.nfhs.org</a:t>
            </a:r>
            <a:endParaRPr kumimoji="0" lang="en-US" sz="1400" b="0" i="0" u="none" strike="noStrike" kern="1200" cap="none" spc="0" normalizeH="0" baseline="0" noProof="0">
              <a:ln>
                <a:noFill/>
              </a:ln>
              <a:solidFill>
                <a:srgbClr val="414B56"/>
              </a:solidFill>
              <a:effectLst/>
              <a:uLnTx/>
              <a:uFillTx/>
              <a:latin typeface="Calibri"/>
              <a:ea typeface="+mn-ea"/>
              <a:cs typeface="+mn-cs"/>
            </a:endParaRPr>
          </a:p>
        </p:txBody>
      </p:sp>
      <p:pic>
        <p:nvPicPr>
          <p:cNvPr id="21509" name="Picture 2" descr="C:\Users\mkosk\Desktop\Revised USA map with colors.jpg">
            <a:extLst>
              <a:ext uri="{FF2B5EF4-FFF2-40B4-BE49-F238E27FC236}">
                <a16:creationId xmlns:a16="http://schemas.microsoft.com/office/drawing/2014/main" id="{D971159E-36B1-4168-A127-8815D40EA0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01" t="4256" r="2832" b="8511"/>
          <a:stretch>
            <a:fillRect/>
          </a:stretch>
        </p:blipFill>
        <p:spPr bwMode="auto">
          <a:xfrm>
            <a:off x="7297738" y="2752725"/>
            <a:ext cx="4691062"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F3B2C-B375-4A1A-88E4-CB8B69383F66}"/>
              </a:ext>
            </a:extLst>
          </p:cNvPr>
          <p:cNvSpPr>
            <a:spLocks noGrp="1"/>
          </p:cNvSpPr>
          <p:nvPr>
            <p:ph type="title"/>
          </p:nvPr>
        </p:nvSpPr>
        <p:spPr/>
        <p:txBody>
          <a:bodyPr/>
          <a:lstStyle/>
          <a:p>
            <a:r>
              <a:rPr lang="en-US" dirty="0"/>
              <a:t>NFHS Rules Review Committee</a:t>
            </a:r>
          </a:p>
        </p:txBody>
      </p:sp>
      <p:sp>
        <p:nvSpPr>
          <p:cNvPr id="3" name="Content Placeholder 2">
            <a:extLst>
              <a:ext uri="{FF2B5EF4-FFF2-40B4-BE49-F238E27FC236}">
                <a16:creationId xmlns:a16="http://schemas.microsoft.com/office/drawing/2014/main" id="{52F5AB98-AB2E-4C27-A390-5F97DF0BF410}"/>
              </a:ext>
            </a:extLst>
          </p:cNvPr>
          <p:cNvSpPr>
            <a:spLocks noGrp="1"/>
          </p:cNvSpPr>
          <p:nvPr>
            <p:ph idx="1"/>
          </p:nvPr>
        </p:nvSpPr>
        <p:spPr>
          <a:xfrm>
            <a:off x="1940985" y="1989139"/>
            <a:ext cx="10026649" cy="2290985"/>
          </a:xfrm>
        </p:spPr>
        <p:txBody>
          <a:bodyPr/>
          <a:lstStyle/>
          <a:p>
            <a:r>
              <a:rPr lang="en-US" dirty="0"/>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id="{0E087EE0-D163-4EEE-B8EC-10AC80EE167A}"/>
              </a:ext>
            </a:extLst>
          </p:cNvPr>
          <p:cNvSpPr>
            <a:spLocks noGrp="1"/>
          </p:cNvSpPr>
          <p:nvPr>
            <p:ph type="ftr" sz="quarter" idx="11"/>
          </p:nvPr>
        </p:nvSpPr>
        <p:spPr>
          <a:xfrm>
            <a:off x="9996488" y="6524625"/>
            <a:ext cx="1992312" cy="295275"/>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400" kern="1200">
                <a:solidFill>
                  <a:schemeClr val="tx1"/>
                </a:solidFill>
                <a:latin typeface="+mn-lt"/>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r>
              <a:rPr lang="en-US"/>
              <a:t>www.nfhs.org</a:t>
            </a:r>
          </a:p>
        </p:txBody>
      </p:sp>
      <p:pic>
        <p:nvPicPr>
          <p:cNvPr id="24" name="Picture 4">
            <a:extLst>
              <a:ext uri="{FF2B5EF4-FFF2-40B4-BE49-F238E27FC236}">
                <a16:creationId xmlns:a16="http://schemas.microsoft.com/office/drawing/2014/main" id="{562EFEDA-C5A4-4DB6-8373-541D41FDC6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570" t="2251" r="5913" b="38029"/>
          <a:stretch>
            <a:fillRect/>
          </a:stretch>
        </p:blipFill>
        <p:spPr bwMode="auto">
          <a:xfrm>
            <a:off x="10226675" y="4657725"/>
            <a:ext cx="1055688"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5">
            <a:extLst>
              <a:ext uri="{FF2B5EF4-FFF2-40B4-BE49-F238E27FC236}">
                <a16:creationId xmlns:a16="http://schemas.microsoft.com/office/drawing/2014/main" id="{4D81BBE3-888C-433E-80C4-FA91774C98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853" t="11514" r="15108" b="20280"/>
          <a:stretch>
            <a:fillRect/>
          </a:stretch>
        </p:blipFill>
        <p:spPr bwMode="auto">
          <a:xfrm>
            <a:off x="9102725" y="4662488"/>
            <a:ext cx="1055688"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6">
            <a:extLst>
              <a:ext uri="{FF2B5EF4-FFF2-40B4-BE49-F238E27FC236}">
                <a16:creationId xmlns:a16="http://schemas.microsoft.com/office/drawing/2014/main" id="{37EC3CDA-93C0-44A5-979E-0D834CA99D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959" t="9296" r="17380" b="32835"/>
          <a:stretch>
            <a:fillRect/>
          </a:stretch>
        </p:blipFill>
        <p:spPr bwMode="auto">
          <a:xfrm>
            <a:off x="4627563" y="4668838"/>
            <a:ext cx="105568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7">
            <a:extLst>
              <a:ext uri="{FF2B5EF4-FFF2-40B4-BE49-F238E27FC236}">
                <a16:creationId xmlns:a16="http://schemas.microsoft.com/office/drawing/2014/main" id="{6A9CC332-AB07-4D9B-BED6-9DD31327FE9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2787" t="5716" r="16359" b="39447"/>
          <a:stretch>
            <a:fillRect/>
          </a:stretch>
        </p:blipFill>
        <p:spPr bwMode="auto">
          <a:xfrm>
            <a:off x="2309496" y="4637145"/>
            <a:ext cx="1101725" cy="128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8">
            <a:extLst>
              <a:ext uri="{FF2B5EF4-FFF2-40B4-BE49-F238E27FC236}">
                <a16:creationId xmlns:a16="http://schemas.microsoft.com/office/drawing/2014/main" id="{71E215F9-679A-4A54-AA38-19184A48DA3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1950" t="12311" r="9549" b="34923"/>
          <a:stretch>
            <a:fillRect/>
          </a:stretch>
        </p:blipFill>
        <p:spPr bwMode="auto">
          <a:xfrm>
            <a:off x="6864350" y="4668838"/>
            <a:ext cx="1055688"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9">
            <a:extLst>
              <a:ext uri="{FF2B5EF4-FFF2-40B4-BE49-F238E27FC236}">
                <a16:creationId xmlns:a16="http://schemas.microsoft.com/office/drawing/2014/main" id="{6598AECA-1170-4237-B3C8-C7C4574424F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8147" t="8778" r="15414" b="32062"/>
          <a:stretch>
            <a:fillRect/>
          </a:stretch>
        </p:blipFill>
        <p:spPr bwMode="auto">
          <a:xfrm>
            <a:off x="5743575" y="4673600"/>
            <a:ext cx="1055688"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Box 1">
            <a:extLst>
              <a:ext uri="{FF2B5EF4-FFF2-40B4-BE49-F238E27FC236}">
                <a16:creationId xmlns:a16="http://schemas.microsoft.com/office/drawing/2014/main" id="{B7698F54-7586-4B9D-8C52-620F980B0EE4}"/>
              </a:ext>
            </a:extLst>
          </p:cNvPr>
          <p:cNvSpPr txBox="1">
            <a:spLocks noChangeArrowheads="1"/>
          </p:cNvSpPr>
          <p:nvPr/>
        </p:nvSpPr>
        <p:spPr bwMode="auto">
          <a:xfrm>
            <a:off x="24066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Davis Whitfield</a:t>
            </a:r>
          </a:p>
          <a:p>
            <a:pPr algn="ctr" eaLnBrk="1" hangingPunct="1">
              <a:buFontTx/>
              <a:buNone/>
            </a:pPr>
            <a:r>
              <a:rPr lang="en-US" altLang="en-US" sz="800" dirty="0">
                <a:cs typeface="Calibri" panose="020F0502020204030204" pitchFamily="34" charset="0"/>
              </a:rPr>
              <a:t>Chief Operating Officer</a:t>
            </a:r>
          </a:p>
        </p:txBody>
      </p:sp>
      <p:sp>
        <p:nvSpPr>
          <p:cNvPr id="31" name="TextBox 31">
            <a:extLst>
              <a:ext uri="{FF2B5EF4-FFF2-40B4-BE49-F238E27FC236}">
                <a16:creationId xmlns:a16="http://schemas.microsoft.com/office/drawing/2014/main" id="{90BCB31E-29DE-4C71-9C52-D802ADF615D1}"/>
              </a:ext>
            </a:extLst>
          </p:cNvPr>
          <p:cNvSpPr txBox="1">
            <a:spLocks noChangeArrowheads="1"/>
          </p:cNvSpPr>
          <p:nvPr/>
        </p:nvSpPr>
        <p:spPr bwMode="auto">
          <a:xfrm>
            <a:off x="46259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Bob Colgate</a:t>
            </a:r>
          </a:p>
          <a:p>
            <a:pPr algn="ctr" eaLnBrk="1" hangingPunct="1">
              <a:buFontTx/>
              <a:buNone/>
            </a:pPr>
            <a:r>
              <a:rPr lang="en-US" altLang="en-US" sz="800">
                <a:cs typeface="Calibri" panose="020F0502020204030204" pitchFamily="34" charset="0"/>
              </a:rPr>
              <a:t>Football and Sports </a:t>
            </a:r>
          </a:p>
          <a:p>
            <a:pPr algn="ctr" eaLnBrk="1" hangingPunct="1">
              <a:buFontTx/>
              <a:buNone/>
            </a:pPr>
            <a:r>
              <a:rPr lang="en-US" altLang="en-US" sz="800">
                <a:cs typeface="Calibri" panose="020F0502020204030204" pitchFamily="34" charset="0"/>
              </a:rPr>
              <a:t>Medicine</a:t>
            </a:r>
          </a:p>
        </p:txBody>
      </p:sp>
      <p:sp>
        <p:nvSpPr>
          <p:cNvPr id="32" name="TextBox 32">
            <a:extLst>
              <a:ext uri="{FF2B5EF4-FFF2-40B4-BE49-F238E27FC236}">
                <a16:creationId xmlns:a16="http://schemas.microsoft.com/office/drawing/2014/main" id="{F8C19D62-BA3E-44FF-AC5A-5E579EB4420B}"/>
              </a:ext>
            </a:extLst>
          </p:cNvPr>
          <p:cNvSpPr txBox="1">
            <a:spLocks noChangeArrowheads="1"/>
          </p:cNvSpPr>
          <p:nvPr/>
        </p:nvSpPr>
        <p:spPr bwMode="auto">
          <a:xfrm>
            <a:off x="68738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Elliot Hopkins</a:t>
            </a:r>
          </a:p>
          <a:p>
            <a:pPr algn="ctr" eaLnBrk="1" hangingPunct="1">
              <a:buFontTx/>
              <a:buNone/>
            </a:pPr>
            <a:r>
              <a:rPr lang="en-US" altLang="en-US" sz="800">
                <a:cs typeface="Calibri" panose="020F0502020204030204" pitchFamily="34" charset="0"/>
              </a:rPr>
              <a:t>Baseball and Wrestling</a:t>
            </a:r>
          </a:p>
        </p:txBody>
      </p:sp>
      <p:sp>
        <p:nvSpPr>
          <p:cNvPr id="33" name="TextBox 33">
            <a:extLst>
              <a:ext uri="{FF2B5EF4-FFF2-40B4-BE49-F238E27FC236}">
                <a16:creationId xmlns:a16="http://schemas.microsoft.com/office/drawing/2014/main" id="{890D941B-B4E9-45C8-B670-3FCDA9716740}"/>
              </a:ext>
            </a:extLst>
          </p:cNvPr>
          <p:cNvSpPr txBox="1">
            <a:spLocks noChangeArrowheads="1"/>
          </p:cNvSpPr>
          <p:nvPr/>
        </p:nvSpPr>
        <p:spPr bwMode="auto">
          <a:xfrm>
            <a:off x="3529013" y="5880100"/>
            <a:ext cx="1035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Lindsey Atkinson</a:t>
            </a:r>
          </a:p>
          <a:p>
            <a:pPr algn="ctr" eaLnBrk="1" hangingPunct="1">
              <a:buFontTx/>
              <a:buNone/>
            </a:pPr>
            <a:r>
              <a:rPr lang="en-US" altLang="en-US" sz="800" dirty="0">
                <a:cs typeface="Calibri" panose="020F0502020204030204" pitchFamily="34" charset="0"/>
              </a:rPr>
              <a:t>Basketball, Girls Lacrosse and Volleyball</a:t>
            </a:r>
          </a:p>
        </p:txBody>
      </p:sp>
      <p:sp>
        <p:nvSpPr>
          <p:cNvPr id="34" name="TextBox 34">
            <a:extLst>
              <a:ext uri="{FF2B5EF4-FFF2-40B4-BE49-F238E27FC236}">
                <a16:creationId xmlns:a16="http://schemas.microsoft.com/office/drawing/2014/main" id="{99F1CB79-4C89-4B93-AE4A-31D1968B5FAE}"/>
              </a:ext>
            </a:extLst>
          </p:cNvPr>
          <p:cNvSpPr txBox="1">
            <a:spLocks noChangeArrowheads="1"/>
          </p:cNvSpPr>
          <p:nvPr/>
        </p:nvSpPr>
        <p:spPr bwMode="auto">
          <a:xfrm>
            <a:off x="7861300" y="58832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Julie Cochran</a:t>
            </a:r>
          </a:p>
          <a:p>
            <a:pPr algn="ctr" eaLnBrk="1" hangingPunct="1">
              <a:buFontTx/>
              <a:buNone/>
            </a:pPr>
            <a:r>
              <a:rPr lang="en-US" altLang="en-US" sz="800" dirty="0">
                <a:cs typeface="Calibri" panose="020F0502020204030204" pitchFamily="34" charset="0"/>
              </a:rPr>
              <a:t>Cross Country, Gymnastics, Field Hockey, Soccer and </a:t>
            </a:r>
          </a:p>
          <a:p>
            <a:pPr algn="ctr" eaLnBrk="1" hangingPunct="1">
              <a:buFontTx/>
              <a:buNone/>
            </a:pPr>
            <a:r>
              <a:rPr lang="en-US" altLang="en-US" sz="800" dirty="0">
                <a:cs typeface="Calibri" panose="020F0502020204030204" pitchFamily="34" charset="0"/>
              </a:rPr>
              <a:t>Track &amp; Field</a:t>
            </a:r>
          </a:p>
        </p:txBody>
      </p:sp>
      <p:sp>
        <p:nvSpPr>
          <p:cNvPr id="35" name="TextBox 35">
            <a:extLst>
              <a:ext uri="{FF2B5EF4-FFF2-40B4-BE49-F238E27FC236}">
                <a16:creationId xmlns:a16="http://schemas.microsoft.com/office/drawing/2014/main" id="{7422A795-0171-4497-8EBB-A279A7695BD6}"/>
              </a:ext>
            </a:extLst>
          </p:cNvPr>
          <p:cNvSpPr txBox="1">
            <a:spLocks noChangeArrowheads="1"/>
          </p:cNvSpPr>
          <p:nvPr/>
        </p:nvSpPr>
        <p:spPr bwMode="auto">
          <a:xfrm>
            <a:off x="10236200"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Dan Schuster</a:t>
            </a:r>
          </a:p>
          <a:p>
            <a:pPr algn="ctr" eaLnBrk="1" hangingPunct="1">
              <a:buFontTx/>
              <a:buNone/>
            </a:pPr>
            <a:r>
              <a:rPr lang="en-US" altLang="en-US" sz="800" dirty="0">
                <a:cs typeface="Calibri" panose="020F0502020204030204" pitchFamily="34" charset="0"/>
              </a:rPr>
              <a:t>Ice Hockey</a:t>
            </a:r>
          </a:p>
        </p:txBody>
      </p:sp>
      <p:sp>
        <p:nvSpPr>
          <p:cNvPr id="36" name="TextBox 36">
            <a:extLst>
              <a:ext uri="{FF2B5EF4-FFF2-40B4-BE49-F238E27FC236}">
                <a16:creationId xmlns:a16="http://schemas.microsoft.com/office/drawing/2014/main" id="{A3C9AE1E-C434-47CE-A7FF-D1864E6D925B}"/>
              </a:ext>
            </a:extLst>
          </p:cNvPr>
          <p:cNvSpPr txBox="1">
            <a:spLocks noChangeArrowheads="1"/>
          </p:cNvSpPr>
          <p:nvPr/>
        </p:nvSpPr>
        <p:spPr bwMode="auto">
          <a:xfrm>
            <a:off x="9020175" y="5881688"/>
            <a:ext cx="1223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James Weaver</a:t>
            </a:r>
          </a:p>
          <a:p>
            <a:pPr algn="ctr" eaLnBrk="1" hangingPunct="1">
              <a:buFontTx/>
              <a:buNone/>
            </a:pPr>
            <a:r>
              <a:rPr lang="en-US" altLang="en-US" sz="800">
                <a:cs typeface="Calibri" panose="020F0502020204030204" pitchFamily="34" charset="0"/>
              </a:rPr>
              <a:t>Boys Lacrosse</a:t>
            </a:r>
          </a:p>
          <a:p>
            <a:pPr algn="ctr" eaLnBrk="1" hangingPunct="1">
              <a:buFontTx/>
              <a:buNone/>
            </a:pPr>
            <a:r>
              <a:rPr lang="en-US" altLang="en-US" sz="800">
                <a:cs typeface="Calibri" panose="020F0502020204030204" pitchFamily="34" charset="0"/>
              </a:rPr>
              <a:t>and Spirit</a:t>
            </a:r>
          </a:p>
        </p:txBody>
      </p:sp>
      <p:sp>
        <p:nvSpPr>
          <p:cNvPr id="37" name="TextBox 36">
            <a:extLst>
              <a:ext uri="{FF2B5EF4-FFF2-40B4-BE49-F238E27FC236}">
                <a16:creationId xmlns:a16="http://schemas.microsoft.com/office/drawing/2014/main" id="{992B40DC-5F5E-48CF-87FC-1CA04901636A}"/>
              </a:ext>
            </a:extLst>
          </p:cNvPr>
          <p:cNvSpPr txBox="1">
            <a:spLocks noChangeArrowheads="1"/>
          </p:cNvSpPr>
          <p:nvPr/>
        </p:nvSpPr>
        <p:spPr bwMode="auto">
          <a:xfrm>
            <a:off x="5690871" y="5861050"/>
            <a:ext cx="1158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Sandy Searcy</a:t>
            </a:r>
          </a:p>
          <a:p>
            <a:pPr algn="ctr" eaLnBrk="1" hangingPunct="1">
              <a:buFontTx/>
              <a:buNone/>
            </a:pPr>
            <a:r>
              <a:rPr lang="en-US" altLang="en-US" sz="800" dirty="0">
                <a:cs typeface="Calibri" panose="020F0502020204030204" pitchFamily="34" charset="0"/>
              </a:rPr>
              <a:t>Softball, Swimming &amp; Diving and Water Polo</a:t>
            </a:r>
          </a:p>
        </p:txBody>
      </p:sp>
      <p:pic>
        <p:nvPicPr>
          <p:cNvPr id="38" name="Picture 21" descr="A person smiling for the camera&#10;&#10;Description generated with very high confidence">
            <a:extLst>
              <a:ext uri="{FF2B5EF4-FFF2-40B4-BE49-F238E27FC236}">
                <a16:creationId xmlns:a16="http://schemas.microsoft.com/office/drawing/2014/main" id="{6874354F-9F19-44CE-A88B-12CA7370E4E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20386" t="2782" r="16949" b="25343"/>
          <a:stretch>
            <a:fillRect/>
          </a:stretch>
        </p:blipFill>
        <p:spPr bwMode="auto">
          <a:xfrm>
            <a:off x="7981950" y="4673600"/>
            <a:ext cx="105568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22" descr="A person smiling for the camera&#10;&#10;Description generated with very high confidence">
            <a:extLst>
              <a:ext uri="{FF2B5EF4-FFF2-40B4-BE49-F238E27FC236}">
                <a16:creationId xmlns:a16="http://schemas.microsoft.com/office/drawing/2014/main" id="{FB6B884B-3845-4F29-AE20-F1E2B9C9E55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10703" t="12456" r="10628" b="26428"/>
          <a:stretch>
            <a:fillRect/>
          </a:stretch>
        </p:blipFill>
        <p:spPr bwMode="auto">
          <a:xfrm>
            <a:off x="3516313" y="4657725"/>
            <a:ext cx="1049337"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5544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1257C-AAA0-BDBA-7267-00835EE13A76}"/>
              </a:ext>
            </a:extLst>
          </p:cNvPr>
          <p:cNvSpPr>
            <a:spLocks noGrp="1"/>
          </p:cNvSpPr>
          <p:nvPr>
            <p:ph type="title"/>
          </p:nvPr>
        </p:nvSpPr>
        <p:spPr>
          <a:xfrm>
            <a:off x="618281" y="145207"/>
            <a:ext cx="8491151" cy="468252"/>
          </a:xfrm>
        </p:spPr>
        <p:txBody>
          <a:bodyPr>
            <a:normAutofit fontScale="90000"/>
          </a:bodyPr>
          <a:lstStyle/>
          <a:p>
            <a:r>
              <a:rPr lang="en-US" dirty="0"/>
              <a:t>CWOARULES.COM</a:t>
            </a:r>
          </a:p>
        </p:txBody>
      </p:sp>
      <p:pic>
        <p:nvPicPr>
          <p:cNvPr id="5" name="Content Placeholder 4">
            <a:extLst>
              <a:ext uri="{FF2B5EF4-FFF2-40B4-BE49-F238E27FC236}">
                <a16:creationId xmlns:a16="http://schemas.microsoft.com/office/drawing/2014/main" id="{62BD05D5-1529-CAFF-75A5-C02E1683F373}"/>
              </a:ext>
            </a:extLst>
          </p:cNvPr>
          <p:cNvPicPr>
            <a:picLocks noGrp="1" noChangeAspect="1"/>
          </p:cNvPicPr>
          <p:nvPr>
            <p:ph idx="1"/>
          </p:nvPr>
        </p:nvPicPr>
        <p:blipFill>
          <a:blip r:embed="rId2"/>
          <a:stretch>
            <a:fillRect/>
          </a:stretch>
        </p:blipFill>
        <p:spPr>
          <a:xfrm>
            <a:off x="243067" y="613459"/>
            <a:ext cx="12174003" cy="5914663"/>
          </a:xfrm>
          <a:prstGeom prst="rect">
            <a:avLst/>
          </a:prstGeom>
        </p:spPr>
      </p:pic>
    </p:spTree>
    <p:extLst>
      <p:ext uri="{BB962C8B-B14F-4D97-AF65-F5344CB8AC3E}">
        <p14:creationId xmlns:p14="http://schemas.microsoft.com/office/powerpoint/2010/main" val="3346152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3C318-177C-46BC-BD0F-2104374C0EE8}"/>
              </a:ext>
            </a:extLst>
          </p:cNvPr>
          <p:cNvSpPr>
            <a:spLocks noGrp="1"/>
          </p:cNvSpPr>
          <p:nvPr>
            <p:ph type="title"/>
          </p:nvPr>
        </p:nvSpPr>
        <p:spPr>
          <a:xfrm>
            <a:off x="913149" y="253223"/>
            <a:ext cx="10364451" cy="1140279"/>
          </a:xfrm>
        </p:spPr>
        <p:txBody>
          <a:bodyPr/>
          <a:lstStyle/>
          <a:p>
            <a:pPr algn="ctr"/>
            <a:r>
              <a:rPr lang="en-US" dirty="0"/>
              <a:t>NFHS Wrestling Rules Tests</a:t>
            </a:r>
          </a:p>
        </p:txBody>
      </p:sp>
      <p:sp>
        <p:nvSpPr>
          <p:cNvPr id="3" name="Content Placeholder 2">
            <a:extLst>
              <a:ext uri="{FF2B5EF4-FFF2-40B4-BE49-F238E27FC236}">
                <a16:creationId xmlns:a16="http://schemas.microsoft.com/office/drawing/2014/main" id="{6D4A6252-E80E-41BC-8ED1-B681251EC195}"/>
              </a:ext>
            </a:extLst>
          </p:cNvPr>
          <p:cNvSpPr>
            <a:spLocks noGrp="1"/>
          </p:cNvSpPr>
          <p:nvPr>
            <p:ph sz="quarter" idx="13"/>
          </p:nvPr>
        </p:nvSpPr>
        <p:spPr>
          <a:xfrm>
            <a:off x="722646" y="1066802"/>
            <a:ext cx="10363826" cy="2088564"/>
          </a:xfrm>
        </p:spPr>
        <p:txBody>
          <a:bodyPr>
            <a:normAutofit/>
          </a:bodyPr>
          <a:lstStyle/>
          <a:p>
            <a:pPr marL="0" indent="0" algn="ctr">
              <a:buNone/>
            </a:pPr>
            <a:r>
              <a:rPr lang="en-US" sz="4000" dirty="0"/>
              <a:t>Send me an email and I will send it out to you </a:t>
            </a:r>
          </a:p>
          <a:p>
            <a:pPr marL="0" indent="0" algn="ctr">
              <a:buNone/>
            </a:pPr>
            <a:r>
              <a:rPr lang="en-US" sz="4000" dirty="0"/>
              <a:t>Duanemorgan6@icloud.com</a:t>
            </a:r>
          </a:p>
        </p:txBody>
      </p:sp>
      <p:pic>
        <p:nvPicPr>
          <p:cNvPr id="4" name="Picture 2" descr="CIF">
            <a:extLst>
              <a:ext uri="{FF2B5EF4-FFF2-40B4-BE49-F238E27FC236}">
                <a16:creationId xmlns:a16="http://schemas.microsoft.com/office/drawing/2014/main" id="{9CB78FBE-09B0-4A38-A31B-4E35D988C8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8010" y="5561504"/>
            <a:ext cx="859575" cy="875947"/>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1">
            <a:extLst>
              <a:ext uri="{FF2B5EF4-FFF2-40B4-BE49-F238E27FC236}">
                <a16:creationId xmlns:a16="http://schemas.microsoft.com/office/drawing/2014/main" id="{CFB68117-D470-4E1F-8E97-BBE9540C3F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05315" y="432837"/>
            <a:ext cx="666750" cy="7810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
            <a:extLst>
              <a:ext uri="{FF2B5EF4-FFF2-40B4-BE49-F238E27FC236}">
                <a16:creationId xmlns:a16="http://schemas.microsoft.com/office/drawing/2014/main" id="{AFABEB43-A64D-BF64-48F5-9FE48A0367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4400" y="432837"/>
            <a:ext cx="666750" cy="7810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C29F1F36-3C51-FB34-104C-849885271506}"/>
              </a:ext>
            </a:extLst>
          </p:cNvPr>
          <p:cNvPicPr>
            <a:picLocks noChangeAspect="1"/>
          </p:cNvPicPr>
          <p:nvPr/>
        </p:nvPicPr>
        <p:blipFill>
          <a:blip r:embed="rId4"/>
          <a:stretch>
            <a:fillRect/>
          </a:stretch>
        </p:blipFill>
        <p:spPr>
          <a:xfrm>
            <a:off x="722646" y="3013852"/>
            <a:ext cx="10115550" cy="3590925"/>
          </a:xfrm>
          <a:prstGeom prst="rect">
            <a:avLst/>
          </a:prstGeom>
        </p:spPr>
      </p:pic>
    </p:spTree>
    <p:extLst>
      <p:ext uri="{BB962C8B-B14F-4D97-AF65-F5344CB8AC3E}">
        <p14:creationId xmlns:p14="http://schemas.microsoft.com/office/powerpoint/2010/main" val="3641104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51AC8-550B-6253-E38B-2D677469CBEC}"/>
              </a:ext>
            </a:extLst>
          </p:cNvPr>
          <p:cNvSpPr>
            <a:spLocks noGrp="1"/>
          </p:cNvSpPr>
          <p:nvPr>
            <p:ph type="title"/>
          </p:nvPr>
        </p:nvSpPr>
        <p:spPr>
          <a:xfrm>
            <a:off x="838200" y="365126"/>
            <a:ext cx="10515600" cy="576622"/>
          </a:xfrm>
        </p:spPr>
        <p:txBody>
          <a:bodyPr>
            <a:normAutofit fontScale="90000"/>
          </a:bodyPr>
          <a:lstStyle/>
          <a:p>
            <a:pPr algn="ctr"/>
            <a:r>
              <a:rPr lang="en-US" dirty="0"/>
              <a:t>2025 CIF Wrestling Officials </a:t>
            </a:r>
          </a:p>
        </p:txBody>
      </p:sp>
      <p:sp>
        <p:nvSpPr>
          <p:cNvPr id="3" name="Content Placeholder 2">
            <a:extLst>
              <a:ext uri="{FF2B5EF4-FFF2-40B4-BE49-F238E27FC236}">
                <a16:creationId xmlns:a16="http://schemas.microsoft.com/office/drawing/2014/main" id="{B480832A-A036-35E9-787A-C4E6BFE18773}"/>
              </a:ext>
            </a:extLst>
          </p:cNvPr>
          <p:cNvSpPr>
            <a:spLocks noGrp="1"/>
          </p:cNvSpPr>
          <p:nvPr>
            <p:ph sz="quarter" idx="13"/>
          </p:nvPr>
        </p:nvSpPr>
        <p:spPr/>
        <p:txBody>
          <a:bodyPr/>
          <a:lstStyle/>
          <a:p>
            <a:endParaRPr lang="en-US"/>
          </a:p>
        </p:txBody>
      </p:sp>
      <p:pic>
        <p:nvPicPr>
          <p:cNvPr id="5" name="Picture 4">
            <a:extLst>
              <a:ext uri="{FF2B5EF4-FFF2-40B4-BE49-F238E27FC236}">
                <a16:creationId xmlns:a16="http://schemas.microsoft.com/office/drawing/2014/main" id="{7AF7783E-B54B-B573-C96F-090BC070A558}"/>
              </a:ext>
            </a:extLst>
          </p:cNvPr>
          <p:cNvPicPr>
            <a:picLocks noChangeAspect="1"/>
          </p:cNvPicPr>
          <p:nvPr/>
        </p:nvPicPr>
        <p:blipFill>
          <a:blip r:embed="rId2"/>
          <a:stretch>
            <a:fillRect/>
          </a:stretch>
        </p:blipFill>
        <p:spPr>
          <a:xfrm>
            <a:off x="-1" y="1114403"/>
            <a:ext cx="12317373" cy="4676795"/>
          </a:xfrm>
          <a:prstGeom prst="rect">
            <a:avLst/>
          </a:prstGeom>
        </p:spPr>
      </p:pic>
    </p:spTree>
    <p:extLst>
      <p:ext uri="{BB962C8B-B14F-4D97-AF65-F5344CB8AC3E}">
        <p14:creationId xmlns:p14="http://schemas.microsoft.com/office/powerpoint/2010/main" val="1971095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C92F05-B42A-4CAD-9FB7-FCA6B1331DBD}"/>
              </a:ext>
            </a:extLst>
          </p:cNvPr>
          <p:cNvSpPr>
            <a:spLocks noGrp="1"/>
          </p:cNvSpPr>
          <p:nvPr>
            <p:ph sz="quarter" idx="13"/>
          </p:nvPr>
        </p:nvSpPr>
        <p:spPr>
          <a:xfrm>
            <a:off x="502920" y="305479"/>
            <a:ext cx="11289277" cy="6074093"/>
          </a:xfrm>
        </p:spPr>
        <p:txBody>
          <a:bodyPr>
            <a:normAutofit fontScale="92500" lnSpcReduction="10000"/>
          </a:bodyPr>
          <a:lstStyle/>
          <a:p>
            <a:pPr marL="0" indent="0" algn="ctr">
              <a:buNone/>
            </a:pPr>
            <a:r>
              <a:rPr lang="en-US" sz="3000" dirty="0"/>
              <a:t>CIF State Championship nomination forms have been sent to each Section Commissioner on October 6</a:t>
            </a:r>
            <a:r>
              <a:rPr lang="en-US" sz="3000" baseline="30000" dirty="0"/>
              <a:t>th</a:t>
            </a:r>
            <a:r>
              <a:rPr lang="en-US" sz="3000" dirty="0"/>
              <a:t>  .  </a:t>
            </a:r>
          </a:p>
          <a:p>
            <a:pPr marL="0" indent="0" algn="ctr">
              <a:buNone/>
            </a:pPr>
            <a:endParaRPr lang="en-US" sz="2400" dirty="0"/>
          </a:p>
          <a:p>
            <a:pPr algn="ctr"/>
            <a:r>
              <a:rPr lang="en-US" sz="2600" dirty="0"/>
              <a:t>They will send them to each official association.</a:t>
            </a:r>
          </a:p>
          <a:p>
            <a:pPr algn="ctr"/>
            <a:r>
              <a:rPr lang="en-US" sz="2600" dirty="0"/>
              <a:t>These nomination forms can also be found on cwoarules.com </a:t>
            </a:r>
          </a:p>
          <a:p>
            <a:pPr algn="ctr"/>
            <a:r>
              <a:rPr lang="en-US" sz="2600" dirty="0"/>
              <a:t>Return completed forms to the section commissioner </a:t>
            </a:r>
          </a:p>
          <a:p>
            <a:pPr algn="ctr"/>
            <a:r>
              <a:rPr lang="en-US" sz="2600" dirty="0"/>
              <a:t>Section commissioner will forward these forms to </a:t>
            </a:r>
          </a:p>
          <a:p>
            <a:pPr algn="ctr"/>
            <a:r>
              <a:rPr lang="en-US" sz="2600" dirty="0"/>
              <a:t>Duane Morgan at </a:t>
            </a:r>
            <a:r>
              <a:rPr lang="en-US" sz="2600" dirty="0">
                <a:hlinkClick r:id="rId2"/>
              </a:rPr>
              <a:t>duanemorgan6@icloud.com</a:t>
            </a:r>
            <a:r>
              <a:rPr lang="en-US" sz="2600" dirty="0"/>
              <a:t> </a:t>
            </a:r>
          </a:p>
          <a:p>
            <a:pPr algn="ctr"/>
            <a:r>
              <a:rPr lang="en-US" sz="2600" dirty="0"/>
              <a:t>Due Date Friday December 5, 2025</a:t>
            </a:r>
          </a:p>
          <a:p>
            <a:pPr algn="ctr"/>
            <a:endParaRPr lang="en-US" dirty="0"/>
          </a:p>
          <a:p>
            <a:pPr marL="0" indent="0" algn="ctr">
              <a:buNone/>
            </a:pPr>
            <a:endParaRPr lang="en-US" sz="3200" b="1" u="sng" dirty="0"/>
          </a:p>
          <a:p>
            <a:pPr marL="0" indent="0" algn="ctr">
              <a:buNone/>
            </a:pPr>
            <a:endParaRPr lang="en-US" sz="3200" b="1" u="sng" dirty="0"/>
          </a:p>
          <a:p>
            <a:pPr marL="0" indent="0" algn="ctr">
              <a:buNone/>
            </a:pPr>
            <a:r>
              <a:rPr lang="en-US" sz="3200" b="1" u="sng" dirty="0"/>
              <a:t>SPECIAL NOTE: NOMINATIONS WILL ONLY BE ACCEPTED FROM A SECTION COMMISSIONER </a:t>
            </a:r>
          </a:p>
        </p:txBody>
      </p:sp>
      <p:pic>
        <p:nvPicPr>
          <p:cNvPr id="4" name="Picture 2" descr="CIF">
            <a:extLst>
              <a:ext uri="{FF2B5EF4-FFF2-40B4-BE49-F238E27FC236}">
                <a16:creationId xmlns:a16="http://schemas.microsoft.com/office/drawing/2014/main" id="{3847807B-3F69-4736-97C8-B92BCC44E0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0469" y="3429000"/>
            <a:ext cx="1220652" cy="1133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0809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39225-CD3C-841E-01D5-CFD6BA5255B2}"/>
              </a:ext>
            </a:extLst>
          </p:cNvPr>
          <p:cNvSpPr>
            <a:spLocks noGrp="1"/>
          </p:cNvSpPr>
          <p:nvPr>
            <p:ph type="title"/>
          </p:nvPr>
        </p:nvSpPr>
        <p:spPr>
          <a:xfrm>
            <a:off x="838200" y="0"/>
            <a:ext cx="10515600" cy="1100561"/>
          </a:xfrm>
        </p:spPr>
        <p:txBody>
          <a:bodyPr/>
          <a:lstStyle/>
          <a:p>
            <a:r>
              <a:rPr lang="en-US" dirty="0"/>
              <a:t>Golden Whistle Award </a:t>
            </a:r>
          </a:p>
        </p:txBody>
      </p:sp>
      <p:pic>
        <p:nvPicPr>
          <p:cNvPr id="7" name="Picture 6">
            <a:extLst>
              <a:ext uri="{FF2B5EF4-FFF2-40B4-BE49-F238E27FC236}">
                <a16:creationId xmlns:a16="http://schemas.microsoft.com/office/drawing/2014/main" id="{AE264AB2-FEDC-8191-8C9A-41A0AAC81228}"/>
              </a:ext>
            </a:extLst>
          </p:cNvPr>
          <p:cNvPicPr>
            <a:picLocks noChangeAspect="1"/>
          </p:cNvPicPr>
          <p:nvPr/>
        </p:nvPicPr>
        <p:blipFill>
          <a:blip r:embed="rId2"/>
          <a:stretch>
            <a:fillRect/>
          </a:stretch>
        </p:blipFill>
        <p:spPr>
          <a:xfrm>
            <a:off x="4560426" y="1210038"/>
            <a:ext cx="7477244" cy="5282836"/>
          </a:xfrm>
          <a:prstGeom prst="rect">
            <a:avLst/>
          </a:prstGeom>
        </p:spPr>
      </p:pic>
      <p:sp>
        <p:nvSpPr>
          <p:cNvPr id="9" name="Content Placeholder 8">
            <a:extLst>
              <a:ext uri="{FF2B5EF4-FFF2-40B4-BE49-F238E27FC236}">
                <a16:creationId xmlns:a16="http://schemas.microsoft.com/office/drawing/2014/main" id="{1B3D06E5-8357-1ECE-070D-FFDE1EEBE527}"/>
              </a:ext>
            </a:extLst>
          </p:cNvPr>
          <p:cNvSpPr>
            <a:spLocks noGrp="1"/>
          </p:cNvSpPr>
          <p:nvPr>
            <p:ph sz="quarter" idx="13"/>
          </p:nvPr>
        </p:nvSpPr>
        <p:spPr>
          <a:xfrm>
            <a:off x="428263" y="1319514"/>
            <a:ext cx="10849650" cy="5173361"/>
          </a:xfrm>
        </p:spPr>
        <p:txBody>
          <a:bodyPr/>
          <a:lstStyle/>
          <a:p>
            <a:pPr marL="0" indent="0">
              <a:buNone/>
            </a:pPr>
            <a:r>
              <a:rPr lang="en-US" b="1" dirty="0"/>
              <a:t>2025 Recipient  </a:t>
            </a:r>
          </a:p>
          <a:p>
            <a:pPr marL="0" indent="0">
              <a:buNone/>
            </a:pPr>
            <a:endParaRPr lang="en-US" b="1" dirty="0"/>
          </a:p>
          <a:p>
            <a:pPr marL="0" indent="0">
              <a:buNone/>
            </a:pPr>
            <a:r>
              <a:rPr lang="en-US" b="1" dirty="0"/>
              <a:t>Mike Perez</a:t>
            </a:r>
          </a:p>
          <a:p>
            <a:pPr marL="0" indent="0">
              <a:buNone/>
            </a:pPr>
            <a:endParaRPr lang="en-US" dirty="0"/>
          </a:p>
          <a:p>
            <a:pPr marL="0" indent="0">
              <a:buNone/>
            </a:pPr>
            <a:r>
              <a:rPr lang="en-US" dirty="0"/>
              <a:t>Contact Bob Edmonds for </a:t>
            </a:r>
          </a:p>
          <a:p>
            <a:pPr marL="0" indent="0">
              <a:buNone/>
            </a:pPr>
            <a:r>
              <a:rPr lang="en-US" dirty="0"/>
              <a:t>future nominees:</a:t>
            </a:r>
          </a:p>
          <a:p>
            <a:pPr marL="0" indent="0">
              <a:buNone/>
            </a:pPr>
            <a:r>
              <a:rPr lang="en-US" dirty="0"/>
              <a:t>bedmonds74@yahoo.com</a:t>
            </a:r>
          </a:p>
        </p:txBody>
      </p:sp>
      <p:pic>
        <p:nvPicPr>
          <p:cNvPr id="11" name="Picture 10" descr="A black and white logo&#10;&#10;AI-generated content may be incorrect.">
            <a:extLst>
              <a:ext uri="{FF2B5EF4-FFF2-40B4-BE49-F238E27FC236}">
                <a16:creationId xmlns:a16="http://schemas.microsoft.com/office/drawing/2014/main" id="{DD97E47A-6F0D-A299-9CBC-0D6928881283}"/>
              </a:ext>
            </a:extLst>
          </p:cNvPr>
          <p:cNvPicPr>
            <a:picLocks noChangeAspect="1"/>
          </p:cNvPicPr>
          <p:nvPr/>
        </p:nvPicPr>
        <p:blipFill>
          <a:blip r:embed="rId3"/>
          <a:stretch>
            <a:fillRect/>
          </a:stretch>
        </p:blipFill>
        <p:spPr>
          <a:xfrm>
            <a:off x="1400537" y="4848365"/>
            <a:ext cx="1828800" cy="1753986"/>
          </a:xfrm>
          <a:prstGeom prst="rect">
            <a:avLst/>
          </a:prstGeom>
        </p:spPr>
      </p:pic>
    </p:spTree>
    <p:extLst>
      <p:ext uri="{BB962C8B-B14F-4D97-AF65-F5344CB8AC3E}">
        <p14:creationId xmlns:p14="http://schemas.microsoft.com/office/powerpoint/2010/main" val="6140898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7D01A-CC79-F3C9-A6E5-E16E883A1F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1E6957-BC63-6C83-A7AF-A7FCC36D6857}"/>
              </a:ext>
            </a:extLst>
          </p:cNvPr>
          <p:cNvSpPr>
            <a:spLocks noGrp="1"/>
          </p:cNvSpPr>
          <p:nvPr>
            <p:ph type="title"/>
          </p:nvPr>
        </p:nvSpPr>
        <p:spPr>
          <a:xfrm>
            <a:off x="995424" y="625033"/>
            <a:ext cx="9965802" cy="4745620"/>
          </a:xfrm>
        </p:spPr>
        <p:txBody>
          <a:bodyPr>
            <a:normAutofit/>
          </a:bodyPr>
          <a:lstStyle/>
          <a:p>
            <a:pPr algn="ctr"/>
            <a:r>
              <a:rPr lang="en-US" dirty="0"/>
              <a:t>LAST YEARS MAJOR RULES</a:t>
            </a:r>
            <a:br>
              <a:rPr lang="en-US" dirty="0"/>
            </a:br>
            <a:r>
              <a:rPr lang="en-US" dirty="0"/>
              <a:t>2024-25 </a:t>
            </a:r>
            <a:br>
              <a:rPr lang="en-US" dirty="0"/>
            </a:br>
            <a:r>
              <a:rPr lang="en-US" dirty="0"/>
              <a:t>CHANGES</a:t>
            </a:r>
          </a:p>
        </p:txBody>
      </p:sp>
    </p:spTree>
    <p:extLst>
      <p:ext uri="{BB962C8B-B14F-4D97-AF65-F5344CB8AC3E}">
        <p14:creationId xmlns:p14="http://schemas.microsoft.com/office/powerpoint/2010/main" val="2959212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A62C3-1BF9-BFEB-8C9B-70FD629BCDD0}"/>
              </a:ext>
            </a:extLst>
          </p:cNvPr>
          <p:cNvSpPr>
            <a:spLocks noGrp="1"/>
          </p:cNvSpPr>
          <p:nvPr>
            <p:ph type="title"/>
          </p:nvPr>
        </p:nvSpPr>
        <p:spPr/>
        <p:txBody>
          <a:bodyPr>
            <a:normAutofit fontScale="90000"/>
          </a:bodyPr>
          <a:lstStyle/>
          <a:p>
            <a:r>
              <a:rPr lang="en-US" sz="3200" dirty="0"/>
              <a:t>Points of contact</a:t>
            </a:r>
            <a:br>
              <a:rPr lang="en-US" sz="3200" dirty="0"/>
            </a:br>
            <a:r>
              <a:rPr lang="en-US" sz="3200" dirty="0"/>
              <a:t>rules 5-10, 5-15-1, 5-15-2</a:t>
            </a:r>
            <a:r>
              <a:rPr lang="en-US" sz="3200" cap="none" dirty="0"/>
              <a:t>c, 5-15-3, 5-18, 5-22-1, 5-22-2, 5-25-1, 5-25-3, 6-4-1</a:t>
            </a:r>
          </a:p>
        </p:txBody>
      </p:sp>
      <p:sp>
        <p:nvSpPr>
          <p:cNvPr id="3" name="Content Placeholder 2">
            <a:extLst>
              <a:ext uri="{FF2B5EF4-FFF2-40B4-BE49-F238E27FC236}">
                <a16:creationId xmlns:a16="http://schemas.microsoft.com/office/drawing/2014/main" id="{9E0A29AF-F7C3-A8C1-CF31-4DD9FC727D50}"/>
              </a:ext>
            </a:extLst>
          </p:cNvPr>
          <p:cNvSpPr>
            <a:spLocks noGrp="1"/>
          </p:cNvSpPr>
          <p:nvPr>
            <p:ph idx="1"/>
          </p:nvPr>
        </p:nvSpPr>
        <p:spPr>
          <a:xfrm>
            <a:off x="6362963" y="2099966"/>
            <a:ext cx="5604671" cy="4227809"/>
          </a:xfrm>
        </p:spPr>
        <p:txBody>
          <a:bodyPr/>
          <a:lstStyle/>
          <a:p>
            <a:pPr marL="0" indent="0">
              <a:buNone/>
            </a:pPr>
            <a:r>
              <a:rPr lang="en-US" sz="2800" dirty="0">
                <a:effectLst/>
                <a:latin typeface="Aptos" panose="020B0004020202020204" pitchFamily="34" charset="0"/>
                <a:ea typeface="Aptos" panose="020B0004020202020204" pitchFamily="34" charset="0"/>
                <a:cs typeface="Aptos" panose="020B0004020202020204" pitchFamily="34" charset="0"/>
              </a:rPr>
              <a:t>Only one point of contact must be inbounds (inside or on the boundary lines) in order for wrestling to continue. Points of contact include the head, shoulder, elbow, hand, hip, knee and foot.</a:t>
            </a:r>
            <a:endParaRPr lang="en-US" sz="2800" dirty="0"/>
          </a:p>
        </p:txBody>
      </p:sp>
      <p:sp>
        <p:nvSpPr>
          <p:cNvPr id="4" name="Footer Placeholder 3">
            <a:extLst>
              <a:ext uri="{FF2B5EF4-FFF2-40B4-BE49-F238E27FC236}">
                <a16:creationId xmlns:a16="http://schemas.microsoft.com/office/drawing/2014/main" id="{1A1B4C4D-1A03-6730-B068-579463CC255B}"/>
              </a:ext>
            </a:extLst>
          </p:cNvPr>
          <p:cNvSpPr>
            <a:spLocks noGrp="1"/>
          </p:cNvSpPr>
          <p:nvPr>
            <p:ph type="ftr" sz="quarter" idx="11"/>
          </p:nvPr>
        </p:nvSpPr>
        <p:spPr>
          <a:xfrm>
            <a:off x="9996488" y="6524625"/>
            <a:ext cx="1992312" cy="295275"/>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400" kern="1200">
                <a:solidFill>
                  <a:schemeClr val="tx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r>
              <a:rPr lang="en-US"/>
              <a:t>www.nfhs.org</a:t>
            </a:r>
            <a:endParaRPr lang="en-US" dirty="0"/>
          </a:p>
        </p:txBody>
      </p:sp>
      <p:pic>
        <p:nvPicPr>
          <p:cNvPr id="7" name="Picture 6" descr="A diagram of a wrestler&#10;&#10;Description automatically generated">
            <a:extLst>
              <a:ext uri="{FF2B5EF4-FFF2-40B4-BE49-F238E27FC236}">
                <a16:creationId xmlns:a16="http://schemas.microsoft.com/office/drawing/2014/main" id="{40A628FC-1A60-626C-F6DC-2208CC45F5B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0985" y="2013214"/>
            <a:ext cx="4012140" cy="4420455"/>
          </a:xfrm>
          <a:prstGeom prst="rect">
            <a:avLst/>
          </a:prstGeom>
        </p:spPr>
      </p:pic>
    </p:spTree>
    <p:extLst>
      <p:ext uri="{BB962C8B-B14F-4D97-AF65-F5344CB8AC3E}">
        <p14:creationId xmlns:p14="http://schemas.microsoft.com/office/powerpoint/2010/main" val="1906483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C5895-7714-1C76-66E8-E75C717A914A}"/>
              </a:ext>
            </a:extLst>
          </p:cNvPr>
          <p:cNvSpPr>
            <a:spLocks noGrp="1"/>
          </p:cNvSpPr>
          <p:nvPr>
            <p:ph type="title"/>
          </p:nvPr>
        </p:nvSpPr>
        <p:spPr/>
        <p:txBody>
          <a:bodyPr/>
          <a:lstStyle/>
          <a:p>
            <a:r>
              <a:rPr lang="en-US" dirty="0"/>
              <a:t>Out of bounds </a:t>
            </a:r>
            <a:br>
              <a:rPr lang="en-US" dirty="0"/>
            </a:br>
            <a:r>
              <a:rPr lang="en-US" dirty="0"/>
              <a:t>Rules book picture 32</a:t>
            </a:r>
          </a:p>
        </p:txBody>
      </p:sp>
      <p:sp>
        <p:nvSpPr>
          <p:cNvPr id="4" name="Footer Placeholder 3">
            <a:extLst>
              <a:ext uri="{FF2B5EF4-FFF2-40B4-BE49-F238E27FC236}">
                <a16:creationId xmlns:a16="http://schemas.microsoft.com/office/drawing/2014/main" id="{8847836B-F4FD-36CE-1A75-C598BFA398BC}"/>
              </a:ext>
            </a:extLst>
          </p:cNvPr>
          <p:cNvSpPr>
            <a:spLocks noGrp="1"/>
          </p:cNvSpPr>
          <p:nvPr>
            <p:ph type="ftr" sz="quarter" idx="11"/>
          </p:nvPr>
        </p:nvSpPr>
        <p:spPr>
          <a:xfrm>
            <a:off x="9996488" y="6524625"/>
            <a:ext cx="1992312" cy="295275"/>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400" kern="1200">
                <a:solidFill>
                  <a:schemeClr val="tx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r>
              <a:rPr lang="en-US"/>
              <a:t>www.nfhs.org</a:t>
            </a:r>
          </a:p>
        </p:txBody>
      </p:sp>
      <p:sp>
        <p:nvSpPr>
          <p:cNvPr id="7" name="TextBox 6">
            <a:extLst>
              <a:ext uri="{FF2B5EF4-FFF2-40B4-BE49-F238E27FC236}">
                <a16:creationId xmlns:a16="http://schemas.microsoft.com/office/drawing/2014/main" id="{DDCB11F3-952A-C682-947A-B71AF09BE449}"/>
              </a:ext>
            </a:extLst>
          </p:cNvPr>
          <p:cNvSpPr txBox="1"/>
          <p:nvPr/>
        </p:nvSpPr>
        <p:spPr>
          <a:xfrm>
            <a:off x="7834811" y="1863319"/>
            <a:ext cx="3265714" cy="4154984"/>
          </a:xfrm>
          <a:prstGeom prst="rect">
            <a:avLst/>
          </a:prstGeom>
          <a:noFill/>
        </p:spPr>
        <p:txBody>
          <a:bodyPr wrap="square" rtlCol="0">
            <a:spAutoFit/>
          </a:bodyPr>
          <a:lstStyle/>
          <a:p>
            <a:pPr marL="457200" indent="-457200">
              <a:buFont typeface="Arial" panose="020B0604020202020204" pitchFamily="34" charset="0"/>
              <a:buChar char="•"/>
            </a:pPr>
            <a:r>
              <a:rPr lang="en-US" sz="2400" dirty="0"/>
              <a:t>Blow out of bounds once both feet come off the mat</a:t>
            </a:r>
          </a:p>
          <a:p>
            <a:endParaRPr lang="en-US" sz="2400" dirty="0"/>
          </a:p>
          <a:p>
            <a:pPr marL="457200" indent="-457200">
              <a:buFont typeface="Arial" panose="020B0604020202020204" pitchFamily="34" charset="0"/>
              <a:buChar char="•"/>
            </a:pPr>
            <a:r>
              <a:rPr lang="en-US" sz="2400" dirty="0"/>
              <a:t>Do not wait until the feet come down on the mat to score a takedown or reversal (old rule)</a:t>
            </a:r>
          </a:p>
          <a:p>
            <a:endParaRPr lang="en-US" sz="2400" dirty="0"/>
          </a:p>
        </p:txBody>
      </p:sp>
      <p:pic>
        <p:nvPicPr>
          <p:cNvPr id="5" name="Picture 4">
            <a:extLst>
              <a:ext uri="{FF2B5EF4-FFF2-40B4-BE49-F238E27FC236}">
                <a16:creationId xmlns:a16="http://schemas.microsoft.com/office/drawing/2014/main" id="{DFC43522-2AA0-DF6B-BC12-26F396A00894}"/>
              </a:ext>
            </a:extLst>
          </p:cNvPr>
          <p:cNvPicPr>
            <a:picLocks noChangeAspect="1"/>
          </p:cNvPicPr>
          <p:nvPr/>
        </p:nvPicPr>
        <p:blipFill>
          <a:blip r:embed="rId2"/>
          <a:stretch>
            <a:fillRect/>
          </a:stretch>
        </p:blipFill>
        <p:spPr>
          <a:xfrm>
            <a:off x="2055825" y="1702410"/>
            <a:ext cx="4917314" cy="4946584"/>
          </a:xfrm>
          <a:prstGeom prst="rect">
            <a:avLst/>
          </a:prstGeom>
        </p:spPr>
      </p:pic>
    </p:spTree>
    <p:extLst>
      <p:ext uri="{BB962C8B-B14F-4D97-AF65-F5344CB8AC3E}">
        <p14:creationId xmlns:p14="http://schemas.microsoft.com/office/powerpoint/2010/main" val="27981397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67012-88BC-6AD7-69C3-D60103C081CA}"/>
              </a:ext>
            </a:extLst>
          </p:cNvPr>
          <p:cNvSpPr>
            <a:spLocks noGrp="1"/>
          </p:cNvSpPr>
          <p:nvPr>
            <p:ph type="title"/>
          </p:nvPr>
        </p:nvSpPr>
        <p:spPr/>
        <p:txBody>
          <a:bodyPr/>
          <a:lstStyle/>
          <a:p>
            <a:r>
              <a:rPr lang="en-US" dirty="0"/>
              <a:t>inbounds</a:t>
            </a:r>
          </a:p>
        </p:txBody>
      </p:sp>
      <p:pic>
        <p:nvPicPr>
          <p:cNvPr id="6" name="Content Placeholder 5" descr="A person and person wrestling&#10;&#10;Description automatically generated">
            <a:extLst>
              <a:ext uri="{FF2B5EF4-FFF2-40B4-BE49-F238E27FC236}">
                <a16:creationId xmlns:a16="http://schemas.microsoft.com/office/drawing/2014/main" id="{404BB30D-F956-B415-DF82-83E7E59116B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83661" y="1275785"/>
            <a:ext cx="6303093" cy="5248839"/>
          </a:xfrm>
        </p:spPr>
      </p:pic>
      <p:sp>
        <p:nvSpPr>
          <p:cNvPr id="4" name="Footer Placeholder 3">
            <a:extLst>
              <a:ext uri="{FF2B5EF4-FFF2-40B4-BE49-F238E27FC236}">
                <a16:creationId xmlns:a16="http://schemas.microsoft.com/office/drawing/2014/main" id="{E636B1EC-5450-2A6F-763F-05170EC7161D}"/>
              </a:ext>
            </a:extLst>
          </p:cNvPr>
          <p:cNvSpPr>
            <a:spLocks noGrp="1"/>
          </p:cNvSpPr>
          <p:nvPr>
            <p:ph type="ftr" sz="quarter" idx="11"/>
          </p:nvPr>
        </p:nvSpPr>
        <p:spPr>
          <a:xfrm>
            <a:off x="9996488" y="6524625"/>
            <a:ext cx="1992312" cy="295275"/>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400" kern="1200">
                <a:solidFill>
                  <a:schemeClr val="tx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r>
              <a:rPr lang="en-US"/>
              <a:t>www.nfhs.org</a:t>
            </a:r>
          </a:p>
        </p:txBody>
      </p:sp>
    </p:spTree>
    <p:extLst>
      <p:ext uri="{BB962C8B-B14F-4D97-AF65-F5344CB8AC3E}">
        <p14:creationId xmlns:p14="http://schemas.microsoft.com/office/powerpoint/2010/main" val="20115540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3621B-F05E-1821-2BCF-292146CF5E25}"/>
              </a:ext>
            </a:extLst>
          </p:cNvPr>
          <p:cNvSpPr>
            <a:spLocks noGrp="1"/>
          </p:cNvSpPr>
          <p:nvPr>
            <p:ph type="title"/>
          </p:nvPr>
        </p:nvSpPr>
        <p:spPr/>
        <p:txBody>
          <a:bodyPr/>
          <a:lstStyle/>
          <a:p>
            <a:r>
              <a:rPr lang="en-US" dirty="0"/>
              <a:t>Out of bounds </a:t>
            </a:r>
            <a:br>
              <a:rPr lang="en-US" dirty="0"/>
            </a:br>
            <a:r>
              <a:rPr lang="en-US" dirty="0"/>
              <a:t>no contact point touching the mat  </a:t>
            </a:r>
          </a:p>
        </p:txBody>
      </p:sp>
      <p:pic>
        <p:nvPicPr>
          <p:cNvPr id="6" name="Content Placeholder 5" descr="A group of people hugging&#10;&#10;Description automatically generated">
            <a:extLst>
              <a:ext uri="{FF2B5EF4-FFF2-40B4-BE49-F238E27FC236}">
                <a16:creationId xmlns:a16="http://schemas.microsoft.com/office/drawing/2014/main" id="{182EEE46-FEB1-6F77-00FE-555CE2953BC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20934" y="1683473"/>
            <a:ext cx="9071710" cy="4841152"/>
          </a:xfrm>
        </p:spPr>
      </p:pic>
      <p:sp>
        <p:nvSpPr>
          <p:cNvPr id="4" name="Footer Placeholder 3">
            <a:extLst>
              <a:ext uri="{FF2B5EF4-FFF2-40B4-BE49-F238E27FC236}">
                <a16:creationId xmlns:a16="http://schemas.microsoft.com/office/drawing/2014/main" id="{3020EE8C-F788-D815-6005-774BD6898827}"/>
              </a:ext>
            </a:extLst>
          </p:cNvPr>
          <p:cNvSpPr>
            <a:spLocks noGrp="1"/>
          </p:cNvSpPr>
          <p:nvPr>
            <p:ph type="ftr" sz="quarter" idx="11"/>
          </p:nvPr>
        </p:nvSpPr>
        <p:spPr>
          <a:xfrm>
            <a:off x="9996488" y="6524625"/>
            <a:ext cx="1992312" cy="295275"/>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400" kern="1200">
                <a:solidFill>
                  <a:schemeClr val="tx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r>
              <a:rPr lang="en-US"/>
              <a:t>www.nfhs.org</a:t>
            </a:r>
          </a:p>
        </p:txBody>
      </p:sp>
    </p:spTree>
    <p:extLst>
      <p:ext uri="{BB962C8B-B14F-4D97-AF65-F5344CB8AC3E}">
        <p14:creationId xmlns:p14="http://schemas.microsoft.com/office/powerpoint/2010/main" val="40777504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81719-B133-0E15-9B61-B62B5DE38EBB}"/>
              </a:ext>
            </a:extLst>
          </p:cNvPr>
          <p:cNvSpPr>
            <a:spLocks noGrp="1"/>
          </p:cNvSpPr>
          <p:nvPr>
            <p:ph type="title"/>
          </p:nvPr>
        </p:nvSpPr>
        <p:spPr/>
        <p:txBody>
          <a:bodyPr/>
          <a:lstStyle/>
          <a:p>
            <a:r>
              <a:rPr lang="en-US" dirty="0"/>
              <a:t>Near-fall</a:t>
            </a:r>
            <a:br>
              <a:rPr lang="en-US" dirty="0"/>
            </a:br>
            <a:r>
              <a:rPr lang="en-US" dirty="0"/>
              <a:t>rules 5-11-2</a:t>
            </a:r>
            <a:r>
              <a:rPr lang="en-US" cap="none" dirty="0"/>
              <a:t>g, 5-11-2h, 5-11-3, 9-1-5</a:t>
            </a:r>
          </a:p>
        </p:txBody>
      </p:sp>
      <p:sp>
        <p:nvSpPr>
          <p:cNvPr id="3" name="Content Placeholder 2">
            <a:extLst>
              <a:ext uri="{FF2B5EF4-FFF2-40B4-BE49-F238E27FC236}">
                <a16:creationId xmlns:a16="http://schemas.microsoft.com/office/drawing/2014/main" id="{5E47B563-3210-3239-38D8-BDA6BEBF6385}"/>
              </a:ext>
            </a:extLst>
          </p:cNvPr>
          <p:cNvSpPr>
            <a:spLocks noGrp="1"/>
          </p:cNvSpPr>
          <p:nvPr>
            <p:ph idx="1"/>
          </p:nvPr>
        </p:nvSpPr>
        <p:spPr>
          <a:xfrm>
            <a:off x="9144000" y="2150417"/>
            <a:ext cx="2823633" cy="4177358"/>
          </a:xfrm>
        </p:spPr>
        <p:txBody>
          <a:bodyPr/>
          <a:lstStyle/>
          <a:p>
            <a:pPr marL="0" indent="0">
              <a:buNone/>
            </a:pPr>
            <a:r>
              <a:rPr lang="en-US" dirty="0"/>
              <a:t>Depending on how long criteria is met, a wrestler may score two, three, four or five points for a near-fall.</a:t>
            </a:r>
          </a:p>
        </p:txBody>
      </p:sp>
      <p:sp>
        <p:nvSpPr>
          <p:cNvPr id="4" name="Footer Placeholder 3">
            <a:extLst>
              <a:ext uri="{FF2B5EF4-FFF2-40B4-BE49-F238E27FC236}">
                <a16:creationId xmlns:a16="http://schemas.microsoft.com/office/drawing/2014/main" id="{C5D5D716-75C9-B4A0-6CEF-979FDB462EE8}"/>
              </a:ext>
            </a:extLst>
          </p:cNvPr>
          <p:cNvSpPr>
            <a:spLocks noGrp="1"/>
          </p:cNvSpPr>
          <p:nvPr>
            <p:ph type="ftr" sz="quarter" idx="11"/>
          </p:nvPr>
        </p:nvSpPr>
        <p:spPr>
          <a:xfrm>
            <a:off x="9996488" y="6524625"/>
            <a:ext cx="1992312" cy="295275"/>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400" kern="1200">
                <a:solidFill>
                  <a:schemeClr val="tx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r>
              <a:rPr lang="en-US"/>
              <a:t>www.nfhs.org</a:t>
            </a:r>
            <a:endParaRPr lang="en-US" dirty="0"/>
          </a:p>
        </p:txBody>
      </p:sp>
      <p:pic>
        <p:nvPicPr>
          <p:cNvPr id="6" name="Picture 5" descr="A person wrestling in a wrestling match&#10;&#10;Description automatically generated with medium confidence">
            <a:extLst>
              <a:ext uri="{FF2B5EF4-FFF2-40B4-BE49-F238E27FC236}">
                <a16:creationId xmlns:a16="http://schemas.microsoft.com/office/drawing/2014/main" id="{CAF95519-AECC-D6BC-D6F0-F9986B0979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8325" y="2088931"/>
            <a:ext cx="7425859" cy="4103764"/>
          </a:xfrm>
          <a:prstGeom prst="rect">
            <a:avLst/>
          </a:prstGeom>
        </p:spPr>
      </p:pic>
    </p:spTree>
    <p:extLst>
      <p:ext uri="{BB962C8B-B14F-4D97-AF65-F5344CB8AC3E}">
        <p14:creationId xmlns:p14="http://schemas.microsoft.com/office/powerpoint/2010/main" val="15591628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A7B02-B0D0-3A2D-E38D-ACB54439BAFA}"/>
              </a:ext>
            </a:extLst>
          </p:cNvPr>
          <p:cNvSpPr>
            <a:spLocks noGrp="1"/>
          </p:cNvSpPr>
          <p:nvPr>
            <p:ph type="title"/>
          </p:nvPr>
        </p:nvSpPr>
        <p:spPr/>
        <p:txBody>
          <a:bodyPr/>
          <a:lstStyle/>
          <a:p>
            <a:r>
              <a:rPr lang="en-US" dirty="0"/>
              <a:t>Near-fall</a:t>
            </a:r>
            <a:br>
              <a:rPr lang="en-US" dirty="0"/>
            </a:br>
            <a:r>
              <a:rPr lang="en-US" dirty="0"/>
              <a:t>scoring symbols</a:t>
            </a:r>
          </a:p>
        </p:txBody>
      </p:sp>
      <p:sp>
        <p:nvSpPr>
          <p:cNvPr id="3" name="Content Placeholder 2">
            <a:extLst>
              <a:ext uri="{FF2B5EF4-FFF2-40B4-BE49-F238E27FC236}">
                <a16:creationId xmlns:a16="http://schemas.microsoft.com/office/drawing/2014/main" id="{E908E252-402D-49A5-02A8-6A050050F403}"/>
              </a:ext>
            </a:extLst>
          </p:cNvPr>
          <p:cNvSpPr>
            <a:spLocks noGrp="1"/>
          </p:cNvSpPr>
          <p:nvPr>
            <p:ph idx="1"/>
          </p:nvPr>
        </p:nvSpPr>
        <p:spPr/>
        <p:txBody>
          <a:bodyPr/>
          <a:lstStyle/>
          <a:p>
            <a:pPr marL="0" indent="0">
              <a:buNone/>
            </a:pPr>
            <a:r>
              <a:rPr lang="en-US" dirty="0"/>
              <a:t>All symbols remain the same except the following:</a:t>
            </a:r>
          </a:p>
          <a:p>
            <a:pPr marL="0" marR="0" indent="0">
              <a:spcBef>
                <a:spcPts val="995"/>
              </a:spcBef>
              <a:spcAft>
                <a:spcPts val="995"/>
              </a:spcAft>
              <a:buNone/>
            </a:pPr>
            <a:r>
              <a:rPr lang="en-US" sz="2800" u="sng" dirty="0">
                <a:solidFill>
                  <a:srgbClr val="FF0000"/>
                </a:solidFill>
                <a:effectLst/>
                <a:latin typeface="Calibri" panose="020F0502020204030204" pitchFamily="34" charset="0"/>
                <a:ea typeface="Arial" panose="020B0604020202020204" pitchFamily="34" charset="0"/>
              </a:rPr>
              <a:t>N</a:t>
            </a:r>
            <a:r>
              <a:rPr lang="en-US" sz="2800" u="sng" baseline="-25000" dirty="0">
                <a:solidFill>
                  <a:srgbClr val="FF0000"/>
                </a:solidFill>
                <a:effectLst/>
                <a:latin typeface="Calibri" panose="020F0502020204030204" pitchFamily="34" charset="0"/>
                <a:ea typeface="Arial" panose="020B0604020202020204" pitchFamily="34" charset="0"/>
              </a:rPr>
              <a:t>2</a:t>
            </a:r>
            <a:r>
              <a:rPr lang="en-US" sz="2800" u="sng" dirty="0">
                <a:solidFill>
                  <a:srgbClr val="FF0000"/>
                </a:solidFill>
                <a:effectLst/>
                <a:latin typeface="Calibri" panose="020F0502020204030204" pitchFamily="34" charset="0"/>
                <a:ea typeface="Arial" panose="020B0604020202020204" pitchFamily="34" charset="0"/>
              </a:rPr>
              <a:t> Near-Fall 2 seconds</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995"/>
              </a:spcAft>
              <a:buNone/>
            </a:pPr>
            <a:r>
              <a:rPr lang="en-US" sz="2800" u="sng" dirty="0">
                <a:solidFill>
                  <a:srgbClr val="FF0000"/>
                </a:solidFill>
                <a:effectLst/>
                <a:latin typeface="Calibri" panose="020F0502020204030204" pitchFamily="34" charset="0"/>
                <a:ea typeface="Arial" panose="020B0604020202020204" pitchFamily="34" charset="0"/>
              </a:rPr>
              <a:t>N</a:t>
            </a:r>
            <a:r>
              <a:rPr lang="en-US" sz="2800" u="sng" baseline="-25000" dirty="0">
                <a:solidFill>
                  <a:srgbClr val="FF0000"/>
                </a:solidFill>
                <a:effectLst/>
                <a:latin typeface="Calibri" panose="020F0502020204030204" pitchFamily="34" charset="0"/>
                <a:ea typeface="Arial" panose="020B0604020202020204" pitchFamily="34" charset="0"/>
              </a:rPr>
              <a:t>3</a:t>
            </a:r>
            <a:r>
              <a:rPr lang="en-US" sz="2800" u="sng" dirty="0">
                <a:solidFill>
                  <a:srgbClr val="FF0000"/>
                </a:solidFill>
                <a:effectLst/>
                <a:latin typeface="Calibri" panose="020F0502020204030204" pitchFamily="34" charset="0"/>
                <a:ea typeface="Arial" panose="020B0604020202020204" pitchFamily="34" charset="0"/>
              </a:rPr>
              <a:t> Near-fall 3 seconds</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995"/>
              </a:spcAft>
              <a:buNone/>
            </a:pPr>
            <a:r>
              <a:rPr lang="en-US" sz="2800" u="sng" dirty="0">
                <a:solidFill>
                  <a:srgbClr val="FF0000"/>
                </a:solidFill>
                <a:effectLst/>
                <a:latin typeface="Calibri" panose="020F0502020204030204" pitchFamily="34" charset="0"/>
                <a:ea typeface="Arial" panose="020B0604020202020204" pitchFamily="34" charset="0"/>
              </a:rPr>
              <a:t>N</a:t>
            </a:r>
            <a:r>
              <a:rPr lang="en-US" sz="2800" u="sng" baseline="-25000" dirty="0">
                <a:solidFill>
                  <a:srgbClr val="FF0000"/>
                </a:solidFill>
                <a:effectLst/>
                <a:latin typeface="Calibri" panose="020F0502020204030204" pitchFamily="34" charset="0"/>
                <a:ea typeface="Arial" panose="020B0604020202020204" pitchFamily="34" charset="0"/>
              </a:rPr>
              <a:t>4</a:t>
            </a:r>
            <a:r>
              <a:rPr lang="en-US" sz="2800" u="sng" dirty="0">
                <a:solidFill>
                  <a:srgbClr val="FF0000"/>
                </a:solidFill>
                <a:effectLst/>
                <a:latin typeface="Calibri" panose="020F0502020204030204" pitchFamily="34" charset="0"/>
                <a:ea typeface="Arial" panose="020B0604020202020204" pitchFamily="34" charset="0"/>
              </a:rPr>
              <a:t> Near-fall 4 seconds</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995"/>
              </a:spcAft>
              <a:buNone/>
            </a:pPr>
            <a:r>
              <a:rPr lang="en-US" sz="2800" u="sng" dirty="0">
                <a:solidFill>
                  <a:srgbClr val="FF0000"/>
                </a:solidFill>
                <a:effectLst/>
                <a:latin typeface="Calibri" panose="020F0502020204030204" pitchFamily="34" charset="0"/>
                <a:ea typeface="Arial" panose="020B0604020202020204" pitchFamily="34" charset="0"/>
              </a:rPr>
              <a:t>N</a:t>
            </a:r>
            <a:r>
              <a:rPr lang="en-US" sz="2800" u="sng" baseline="-25000" dirty="0">
                <a:solidFill>
                  <a:srgbClr val="FF0000"/>
                </a:solidFill>
                <a:effectLst/>
                <a:latin typeface="Calibri" panose="020F0502020204030204" pitchFamily="34" charset="0"/>
                <a:ea typeface="Arial" panose="020B0604020202020204" pitchFamily="34" charset="0"/>
              </a:rPr>
              <a:t>5</a:t>
            </a:r>
            <a:r>
              <a:rPr lang="en-US" sz="2800" u="sng" dirty="0">
                <a:solidFill>
                  <a:srgbClr val="FF0000"/>
                </a:solidFill>
                <a:effectLst/>
                <a:latin typeface="Calibri" panose="020F0502020204030204" pitchFamily="34" charset="0"/>
                <a:ea typeface="Arial" panose="020B0604020202020204" pitchFamily="34" charset="0"/>
              </a:rPr>
              <a:t> Near-fall (as a result of injury, indication of injury or bleeding occurs after four-points near-fall has been earned)</a:t>
            </a:r>
          </a:p>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mn-cs"/>
              </a:rPr>
              <a:t>Rationale:</a:t>
            </a:r>
          </a:p>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mn-cs"/>
              </a:rPr>
              <a:t>Same.</a:t>
            </a:r>
            <a:endParaRPr kumimoji="0" lang="en-US" sz="2400" b="0" i="0" u="none" strike="noStrike" kern="1200" cap="none" spc="0" normalizeH="0" baseline="0" noProof="0" dirty="0">
              <a:ln>
                <a:noFill/>
              </a:ln>
              <a:solidFill>
                <a:srgbClr val="414B56"/>
              </a:solidFill>
              <a:effectLst/>
              <a:uLnTx/>
              <a:uFillTx/>
              <a:latin typeface="Times New Roman" panose="02020603050405020304" pitchFamily="18" charset="0"/>
              <a:ea typeface="Times New Roman" panose="02020603050405020304" pitchFamily="18" charset="0"/>
              <a:cs typeface="+mn-cs"/>
            </a:endParaRPr>
          </a:p>
          <a:p>
            <a:pPr marL="0" marR="0" indent="0">
              <a:spcBef>
                <a:spcPts val="0"/>
              </a:spcBef>
              <a:spcAft>
                <a:spcPts val="995"/>
              </a:spcAft>
              <a:buNone/>
            </a:pPr>
            <a:endParaRPr lang="en-US" sz="2800" u="sng" dirty="0">
              <a:solidFill>
                <a:srgbClr val="FF0000"/>
              </a:solidFill>
              <a:effectLst/>
              <a:latin typeface="Calibri" panose="020F0502020204030204" pitchFamily="34" charset="0"/>
              <a:ea typeface="Arial" panose="020B0604020202020204" pitchFamily="34" charset="0"/>
            </a:endParaRPr>
          </a:p>
          <a:p>
            <a:pPr marL="0" marR="0" indent="0">
              <a:spcBef>
                <a:spcPts val="0"/>
              </a:spcBef>
              <a:spcAft>
                <a:spcPts val="995"/>
              </a:spcAft>
              <a:buNone/>
            </a:pPr>
            <a:endParaRPr lang="en-US" sz="1800" dirty="0">
              <a:effectLst/>
              <a:latin typeface="Times New Roman" panose="02020603050405020304" pitchFamily="18" charset="0"/>
              <a:ea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id="{52F82DB2-8F09-6A3F-B303-E6550840368E}"/>
              </a:ext>
            </a:extLst>
          </p:cNvPr>
          <p:cNvSpPr>
            <a:spLocks noGrp="1"/>
          </p:cNvSpPr>
          <p:nvPr>
            <p:ph type="ftr" sz="quarter" idx="11"/>
          </p:nvPr>
        </p:nvSpPr>
        <p:spPr>
          <a:xfrm>
            <a:off x="9996488" y="6524625"/>
            <a:ext cx="1992312" cy="295275"/>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400" kern="1200">
                <a:solidFill>
                  <a:schemeClr val="tx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r>
              <a:rPr lang="en-US"/>
              <a:t>www.nfhs.org</a:t>
            </a:r>
          </a:p>
        </p:txBody>
      </p:sp>
    </p:spTree>
    <p:extLst>
      <p:ext uri="{BB962C8B-B14F-4D97-AF65-F5344CB8AC3E}">
        <p14:creationId xmlns:p14="http://schemas.microsoft.com/office/powerpoint/2010/main" val="30706491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13BCB5-4157-D7DD-E91E-F97D7F2303A8}"/>
              </a:ext>
            </a:extLst>
          </p:cNvPr>
          <p:cNvSpPr>
            <a:spLocks noGrp="1"/>
          </p:cNvSpPr>
          <p:nvPr>
            <p:ph idx="1"/>
          </p:nvPr>
        </p:nvSpPr>
        <p:spPr>
          <a:xfrm>
            <a:off x="8607972" y="2869324"/>
            <a:ext cx="3359662" cy="3458452"/>
          </a:xfrm>
        </p:spPr>
        <p:txBody>
          <a:bodyPr/>
          <a:lstStyle/>
          <a:p>
            <a:pPr marL="0" indent="0">
              <a:buNone/>
            </a:pPr>
            <a:r>
              <a:rPr lang="en-US" dirty="0"/>
              <a:t>When a takedown is secured, the wrestler shall be awarded three points.</a:t>
            </a:r>
          </a:p>
        </p:txBody>
      </p:sp>
      <p:sp>
        <p:nvSpPr>
          <p:cNvPr id="4" name="Footer Placeholder 3">
            <a:extLst>
              <a:ext uri="{FF2B5EF4-FFF2-40B4-BE49-F238E27FC236}">
                <a16:creationId xmlns:a16="http://schemas.microsoft.com/office/drawing/2014/main" id="{F25851D0-01A8-9D87-4EFE-D60E02C243EC}"/>
              </a:ext>
            </a:extLst>
          </p:cNvPr>
          <p:cNvSpPr>
            <a:spLocks noGrp="1"/>
          </p:cNvSpPr>
          <p:nvPr>
            <p:ph type="ftr" sz="quarter" idx="11"/>
          </p:nvPr>
        </p:nvSpPr>
        <p:spPr>
          <a:xfrm>
            <a:off x="9996488" y="6524625"/>
            <a:ext cx="1992312" cy="295275"/>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400" kern="1200">
                <a:solidFill>
                  <a:schemeClr val="tx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r>
              <a:rPr lang="en-US"/>
              <a:t>www.nfhs.org</a:t>
            </a:r>
            <a:endParaRPr lang="en-US" dirty="0"/>
          </a:p>
        </p:txBody>
      </p:sp>
      <p:pic>
        <p:nvPicPr>
          <p:cNvPr id="6" name="Picture 5" descr="A person wrestling player in a match&#10;&#10;Description automatically generated with medium confidence">
            <a:extLst>
              <a:ext uri="{FF2B5EF4-FFF2-40B4-BE49-F238E27FC236}">
                <a16:creationId xmlns:a16="http://schemas.microsoft.com/office/drawing/2014/main" id="{D151FA84-21B4-5E6B-E54C-256FDDAC2E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0937" y="2239018"/>
            <a:ext cx="6986016" cy="3767328"/>
          </a:xfrm>
          <a:prstGeom prst="rect">
            <a:avLst/>
          </a:prstGeom>
        </p:spPr>
      </p:pic>
      <p:sp>
        <p:nvSpPr>
          <p:cNvPr id="8" name="Title 7">
            <a:extLst>
              <a:ext uri="{FF2B5EF4-FFF2-40B4-BE49-F238E27FC236}">
                <a16:creationId xmlns:a16="http://schemas.microsoft.com/office/drawing/2014/main" id="{8801BB99-A4DE-C2A1-F528-B7F4FE685000}"/>
              </a:ext>
            </a:extLst>
          </p:cNvPr>
          <p:cNvSpPr>
            <a:spLocks noGrp="1"/>
          </p:cNvSpPr>
          <p:nvPr>
            <p:ph type="title"/>
          </p:nvPr>
        </p:nvSpPr>
        <p:spPr/>
        <p:txBody>
          <a:bodyPr/>
          <a:lstStyle/>
          <a:p>
            <a:r>
              <a:rPr lang="en-US" dirty="0"/>
              <a:t>Takedown</a:t>
            </a:r>
            <a:br>
              <a:rPr lang="en-US" dirty="0"/>
            </a:br>
            <a:r>
              <a:rPr lang="en-US" dirty="0"/>
              <a:t>rule 9-1-2, summary of scoring</a:t>
            </a:r>
          </a:p>
        </p:txBody>
      </p:sp>
    </p:spTree>
    <p:extLst>
      <p:ext uri="{BB962C8B-B14F-4D97-AF65-F5344CB8AC3E}">
        <p14:creationId xmlns:p14="http://schemas.microsoft.com/office/powerpoint/2010/main" val="5141836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6F0A3-214B-23CF-F0B9-0B702E4EC356}"/>
              </a:ext>
            </a:extLst>
          </p:cNvPr>
          <p:cNvSpPr>
            <a:spLocks noGrp="1"/>
          </p:cNvSpPr>
          <p:nvPr>
            <p:ph type="title"/>
          </p:nvPr>
        </p:nvSpPr>
        <p:spPr/>
        <p:txBody>
          <a:bodyPr/>
          <a:lstStyle/>
          <a:p>
            <a:r>
              <a:rPr lang="en-US" dirty="0"/>
              <a:t>2025 - 2026 NFHS Wrestling</a:t>
            </a:r>
            <a:br>
              <a:rPr lang="en-US" dirty="0"/>
            </a:br>
            <a:r>
              <a:rPr lang="en-US" dirty="0"/>
              <a:t>Rules Changes</a:t>
            </a:r>
          </a:p>
        </p:txBody>
      </p:sp>
    </p:spTree>
    <p:extLst>
      <p:ext uri="{BB962C8B-B14F-4D97-AF65-F5344CB8AC3E}">
        <p14:creationId xmlns:p14="http://schemas.microsoft.com/office/powerpoint/2010/main" val="13995563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D67FF-B417-5793-E784-C79D4BF1B3A3}"/>
              </a:ext>
            </a:extLst>
          </p:cNvPr>
          <p:cNvSpPr>
            <a:spLocks noGrp="1"/>
          </p:cNvSpPr>
          <p:nvPr>
            <p:ph type="title"/>
          </p:nvPr>
        </p:nvSpPr>
        <p:spPr/>
        <p:txBody>
          <a:bodyPr/>
          <a:lstStyle/>
          <a:p>
            <a:r>
              <a:rPr lang="en-US" dirty="0"/>
              <a:t>RULE 1-2-2 DUAL MEET</a:t>
            </a:r>
          </a:p>
        </p:txBody>
      </p:sp>
      <p:pic>
        <p:nvPicPr>
          <p:cNvPr id="4" name="Content Placeholder 3">
            <a:extLst>
              <a:ext uri="{FF2B5EF4-FFF2-40B4-BE49-F238E27FC236}">
                <a16:creationId xmlns:a16="http://schemas.microsoft.com/office/drawing/2014/main" id="{1DDAB629-7D51-B4D8-6058-0C7BC233BA7F}"/>
              </a:ext>
            </a:extLst>
          </p:cNvPr>
          <p:cNvPicPr>
            <a:picLocks noGrp="1" noChangeAspect="1"/>
          </p:cNvPicPr>
          <p:nvPr>
            <p:ph idx="1"/>
          </p:nvPr>
        </p:nvPicPr>
        <p:blipFill>
          <a:blip r:embed="rId2"/>
          <a:stretch>
            <a:fillRect/>
          </a:stretch>
        </p:blipFill>
        <p:spPr>
          <a:xfrm>
            <a:off x="3403600" y="1476374"/>
            <a:ext cx="3905451" cy="4674903"/>
          </a:xfrm>
          <a:prstGeom prst="rect">
            <a:avLst/>
          </a:prstGeom>
        </p:spPr>
      </p:pic>
    </p:spTree>
    <p:extLst>
      <p:ext uri="{BB962C8B-B14F-4D97-AF65-F5344CB8AC3E}">
        <p14:creationId xmlns:p14="http://schemas.microsoft.com/office/powerpoint/2010/main" val="28963918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3BB43-4C69-C21F-A6C8-CE9B4328FBFA}"/>
              </a:ext>
            </a:extLst>
          </p:cNvPr>
          <p:cNvSpPr>
            <a:spLocks noGrp="1"/>
          </p:cNvSpPr>
          <p:nvPr>
            <p:ph type="title"/>
          </p:nvPr>
        </p:nvSpPr>
        <p:spPr/>
        <p:txBody>
          <a:bodyPr/>
          <a:lstStyle/>
          <a:p>
            <a:r>
              <a:rPr lang="en-US" dirty="0"/>
              <a:t>RULE 1-2-2 DUAL MEET</a:t>
            </a:r>
          </a:p>
        </p:txBody>
      </p:sp>
      <p:sp>
        <p:nvSpPr>
          <p:cNvPr id="3" name="Content Placeholder 2">
            <a:extLst>
              <a:ext uri="{FF2B5EF4-FFF2-40B4-BE49-F238E27FC236}">
                <a16:creationId xmlns:a16="http://schemas.microsoft.com/office/drawing/2014/main" id="{2B5F8806-D37A-5C77-22E5-844250EF567F}"/>
              </a:ext>
            </a:extLst>
          </p:cNvPr>
          <p:cNvSpPr>
            <a:spLocks noGrp="1"/>
          </p:cNvSpPr>
          <p:nvPr>
            <p:ph idx="1"/>
          </p:nvPr>
        </p:nvSpPr>
        <p:spPr/>
        <p:txBody>
          <a:bodyPr>
            <a:normAutofit fontScale="92500"/>
          </a:bodyPr>
          <a:lstStyle/>
          <a:p>
            <a:pPr marL="0" marR="0">
              <a:spcBef>
                <a:spcPts val="0"/>
              </a:spcBef>
              <a:spcAft>
                <a:spcPts val="995"/>
              </a:spcAft>
            </a:pPr>
            <a:r>
              <a:rPr lang="en-US" sz="2800" b="1" dirty="0">
                <a:solidFill>
                  <a:srgbClr val="000000"/>
                </a:solidFill>
                <a:effectLst/>
                <a:latin typeface="Calibri" panose="020F0502020204030204" pitchFamily="34" charset="0"/>
                <a:ea typeface="Arial" panose="020B0604020202020204" pitchFamily="34" charset="0"/>
              </a:rPr>
              <a:t>ART. 2</a:t>
            </a:r>
            <a:r>
              <a:rPr lang="en-US" sz="2800" dirty="0">
                <a:solidFill>
                  <a:srgbClr val="000000"/>
                </a:solidFill>
                <a:effectLst/>
                <a:latin typeface="Calibri" panose="020F0502020204030204" pitchFamily="34" charset="0"/>
                <a:ea typeface="Arial" panose="020B0604020202020204" pitchFamily="34" charset="0"/>
              </a:rPr>
              <a:t> . . . Competition in dual meets shall be conducted by random draw of weight classes, </a:t>
            </a:r>
            <a:r>
              <a:rPr lang="en-US" sz="2800" u="sng" dirty="0">
                <a:solidFill>
                  <a:schemeClr val="tx1"/>
                </a:solidFill>
                <a:effectLst/>
                <a:latin typeface="Calibri" panose="020F0502020204030204" pitchFamily="34" charset="0"/>
                <a:ea typeface="Arial" panose="020B0604020202020204" pitchFamily="34" charset="0"/>
              </a:rPr>
              <a:t>or lowest weight to heaviest</a:t>
            </a:r>
            <a:r>
              <a:rPr lang="en-US" sz="2800" dirty="0">
                <a:solidFill>
                  <a:srgbClr val="000000"/>
                </a:solidFill>
                <a:effectLst/>
                <a:latin typeface="Calibri" panose="020F0502020204030204" pitchFamily="34" charset="0"/>
                <a:ea typeface="Arial" panose="020B0604020202020204" pitchFamily="34" charset="0"/>
              </a:rPr>
              <a:t>. In multi-dual events, the sequence determined by the draw will be followed for that day's subsequent meet competition; the subsequent dual meet shall begin one weight class beyond the starting weight class of the previous round. The following procedure shall be used </a:t>
            </a:r>
            <a:r>
              <a:rPr lang="en-US" sz="2800" u="sng" dirty="0">
                <a:solidFill>
                  <a:schemeClr val="tx1"/>
                </a:solidFill>
                <a:effectLst/>
                <a:latin typeface="Calibri" panose="020F0502020204030204" pitchFamily="34" charset="0"/>
                <a:ea typeface="Arial" panose="020B0604020202020204" pitchFamily="34" charset="0"/>
              </a:rPr>
              <a:t>for the optional</a:t>
            </a:r>
            <a:r>
              <a:rPr lang="en-US" sz="2800" dirty="0">
                <a:solidFill>
                  <a:schemeClr val="tx1"/>
                </a:solidFill>
                <a:effectLst/>
                <a:latin typeface="Calibri" panose="020F0502020204030204" pitchFamily="34" charset="0"/>
                <a:ea typeface="Arial" panose="020B0604020202020204" pitchFamily="34" charset="0"/>
              </a:rPr>
              <a:t> </a:t>
            </a:r>
            <a:r>
              <a:rPr lang="en-US" sz="2800" dirty="0">
                <a:solidFill>
                  <a:srgbClr val="000000"/>
                </a:solidFill>
                <a:effectLst/>
                <a:latin typeface="Calibri" panose="020F0502020204030204" pitchFamily="34" charset="0"/>
                <a:ea typeface="Arial" panose="020B0604020202020204" pitchFamily="34" charset="0"/>
              </a:rPr>
              <a:t>random draws: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995"/>
              </a:spcAft>
            </a:pPr>
            <a:r>
              <a:rPr lang="en-US" sz="2800" dirty="0">
                <a:solidFill>
                  <a:srgbClr val="000000"/>
                </a:solidFill>
                <a:effectLst/>
                <a:latin typeface="Calibri" panose="020F0502020204030204" pitchFamily="34" charset="0"/>
                <a:ea typeface="Arial" panose="020B0604020202020204" pitchFamily="34" charset="0"/>
              </a:rPr>
              <a:t>a.  The random draw shall take place immediately preceding weigh-ins.</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995"/>
              </a:spcAft>
            </a:pPr>
            <a:r>
              <a:rPr lang="en-US" sz="2800" dirty="0" err="1">
                <a:solidFill>
                  <a:srgbClr val="000000"/>
                </a:solidFill>
                <a:effectLst/>
                <a:latin typeface="Calibri" panose="020F0502020204030204" pitchFamily="34" charset="0"/>
                <a:ea typeface="Arial" panose="020B0604020202020204" pitchFamily="34" charset="0"/>
              </a:rPr>
              <a:t>b.</a:t>
            </a:r>
            <a:r>
              <a:rPr lang="en-US" sz="2800" dirty="0">
                <a:solidFill>
                  <a:srgbClr val="000000"/>
                </a:solidFill>
                <a:effectLst/>
                <a:latin typeface="Calibri" panose="020F0502020204030204" pitchFamily="34" charset="0"/>
                <a:ea typeface="Arial" panose="020B0604020202020204" pitchFamily="34" charset="0"/>
              </a:rPr>
              <a:t>  The referee or other authorized person shall supervise the random draw.</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995"/>
              </a:spcAft>
            </a:pPr>
            <a:r>
              <a:rPr lang="en-US" sz="2800" dirty="0">
                <a:solidFill>
                  <a:srgbClr val="000000"/>
                </a:solidFill>
                <a:effectLst/>
                <a:latin typeface="Calibri" panose="020F0502020204030204" pitchFamily="34" charset="0"/>
                <a:ea typeface="Arial" panose="020B0604020202020204" pitchFamily="34" charset="0"/>
              </a:rPr>
              <a:t>c.  Subsequent matches will follow in sequential order.</a:t>
            </a:r>
            <a:endParaRPr lang="en-US" sz="18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14452138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A3445-5430-A04E-8435-154E75068F02}"/>
              </a:ext>
            </a:extLst>
          </p:cNvPr>
          <p:cNvSpPr>
            <a:spLocks noGrp="1"/>
          </p:cNvSpPr>
          <p:nvPr>
            <p:ph type="title"/>
          </p:nvPr>
        </p:nvSpPr>
        <p:spPr/>
        <p:txBody>
          <a:bodyPr/>
          <a:lstStyle/>
          <a:p>
            <a:r>
              <a:rPr lang="en-US" dirty="0"/>
              <a:t>RULE 1-2-2 DUAL MEET</a:t>
            </a:r>
          </a:p>
        </p:txBody>
      </p:sp>
      <p:sp>
        <p:nvSpPr>
          <p:cNvPr id="3" name="Content Placeholder 2">
            <a:extLst>
              <a:ext uri="{FF2B5EF4-FFF2-40B4-BE49-F238E27FC236}">
                <a16:creationId xmlns:a16="http://schemas.microsoft.com/office/drawing/2014/main" id="{F6C1C33B-A9C5-4A78-C87A-605E7A3C898E}"/>
              </a:ext>
            </a:extLst>
          </p:cNvPr>
          <p:cNvSpPr>
            <a:spLocks noGrp="1"/>
          </p:cNvSpPr>
          <p:nvPr>
            <p:ph idx="1"/>
          </p:nvPr>
        </p:nvSpPr>
        <p:spPr/>
        <p:txBody>
          <a:bodyPr>
            <a:normAutofit/>
          </a:bodyPr>
          <a:lstStyle/>
          <a:p>
            <a:pPr marL="0" marR="0" indent="0">
              <a:lnSpc>
                <a:spcPct val="101000"/>
              </a:lnSpc>
              <a:spcBef>
                <a:spcPts val="1200"/>
              </a:spcBef>
              <a:spcAft>
                <a:spcPts val="1200"/>
              </a:spcAft>
              <a:buNone/>
            </a:pPr>
            <a:r>
              <a:rPr lang="en-US" sz="2400" b="1" dirty="0">
                <a:solidFill>
                  <a:schemeClr val="tx1"/>
                </a:solidFill>
                <a:effectLst/>
                <a:latin typeface="Calibri" panose="020F0502020204030204" pitchFamily="34" charset="0"/>
                <a:ea typeface="Times New Roman" panose="02020603050405020304" pitchFamily="18" charset="0"/>
              </a:rPr>
              <a:t>Rationale:</a:t>
            </a:r>
            <a:endParaRPr lang="en-US" sz="2400" b="1" dirty="0">
              <a:solidFill>
                <a:schemeClr val="tx1"/>
              </a:solidFill>
              <a:effectLst/>
              <a:latin typeface="Times New Roman" panose="02020603050405020304" pitchFamily="18" charset="0"/>
              <a:ea typeface="Times New Roman" panose="02020603050405020304" pitchFamily="18" charset="0"/>
            </a:endParaRPr>
          </a:p>
          <a:p>
            <a:pPr marL="0" indent="0">
              <a:buNone/>
            </a:pPr>
            <a:r>
              <a:rPr lang="en-US" sz="2400" dirty="0">
                <a:solidFill>
                  <a:srgbClr val="000000"/>
                </a:solidFill>
                <a:effectLst/>
                <a:latin typeface="Calibri" panose="020F0502020204030204" pitchFamily="34" charset="0"/>
                <a:ea typeface="Arial" panose="020B0604020202020204" pitchFamily="34" charset="0"/>
              </a:rPr>
              <a:t>This change </a:t>
            </a:r>
            <a:r>
              <a:rPr lang="en-US" sz="2400" dirty="0">
                <a:solidFill>
                  <a:srgbClr val="000000"/>
                </a:solidFill>
                <a:ea typeface="Arial" panose="020B0604020202020204" pitchFamily="34" charset="0"/>
              </a:rPr>
              <a:t>allows a state </a:t>
            </a:r>
            <a:r>
              <a:rPr lang="en-US" sz="2400" dirty="0">
                <a:solidFill>
                  <a:srgbClr val="000000"/>
                </a:solidFill>
                <a:effectLst/>
                <a:latin typeface="Calibri" panose="020F0502020204030204" pitchFamily="34" charset="0"/>
                <a:ea typeface="Arial" panose="020B0604020202020204" pitchFamily="34" charset="0"/>
              </a:rPr>
              <a:t>flexibility to choose how to determine the starting weight class for dual meets. </a:t>
            </a:r>
            <a:endParaRPr lang="en-US" sz="2400" dirty="0"/>
          </a:p>
        </p:txBody>
      </p:sp>
    </p:spTree>
    <p:extLst>
      <p:ext uri="{BB962C8B-B14F-4D97-AF65-F5344CB8AC3E}">
        <p14:creationId xmlns:p14="http://schemas.microsoft.com/office/powerpoint/2010/main" val="34060946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2B07D-65AB-6BF0-BA11-8C8635A376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6C8AC0-3CA9-C424-A9A9-2BAEB1B370BB}"/>
              </a:ext>
            </a:extLst>
          </p:cNvPr>
          <p:cNvSpPr>
            <a:spLocks noGrp="1"/>
          </p:cNvSpPr>
          <p:nvPr>
            <p:ph type="title"/>
          </p:nvPr>
        </p:nvSpPr>
        <p:spPr/>
        <p:txBody>
          <a:bodyPr/>
          <a:lstStyle/>
          <a:p>
            <a:r>
              <a:rPr lang="en-US" dirty="0"/>
              <a:t>RULE 4-1-2 WRESTLERS’ UNIFORM</a:t>
            </a:r>
            <a:br>
              <a:rPr lang="en-US" dirty="0"/>
            </a:br>
            <a:endParaRPr lang="en-US" dirty="0"/>
          </a:p>
        </p:txBody>
      </p:sp>
      <p:sp>
        <p:nvSpPr>
          <p:cNvPr id="3" name="Content Placeholder 2">
            <a:extLst>
              <a:ext uri="{FF2B5EF4-FFF2-40B4-BE49-F238E27FC236}">
                <a16:creationId xmlns:a16="http://schemas.microsoft.com/office/drawing/2014/main" id="{D6725C40-F683-EA3A-52CA-720BDF297FE9}"/>
              </a:ext>
            </a:extLst>
          </p:cNvPr>
          <p:cNvSpPr>
            <a:spLocks noGrp="1"/>
          </p:cNvSpPr>
          <p:nvPr>
            <p:ph idx="1"/>
          </p:nvPr>
        </p:nvSpPr>
        <p:spPr>
          <a:xfrm>
            <a:off x="4049486" y="2772227"/>
            <a:ext cx="7761877" cy="1690915"/>
          </a:xfrm>
        </p:spPr>
        <p:txBody>
          <a:bodyPr/>
          <a:lstStyle/>
          <a:p>
            <a:pPr marL="0" indent="0">
              <a:buNone/>
            </a:pPr>
            <a:endParaRPr lang="en-US" dirty="0"/>
          </a:p>
        </p:txBody>
      </p:sp>
      <p:pic>
        <p:nvPicPr>
          <p:cNvPr id="5" name="Picture 4" descr="A person in a wrestling uniform&#10;&#10;AI-generated content may be incorrect.">
            <a:extLst>
              <a:ext uri="{FF2B5EF4-FFF2-40B4-BE49-F238E27FC236}">
                <a16:creationId xmlns:a16="http://schemas.microsoft.com/office/drawing/2014/main" id="{ECF499F6-D3A9-28E7-C5D3-4E9A9D84D93C}"/>
              </a:ext>
            </a:extLst>
          </p:cNvPr>
          <p:cNvPicPr>
            <a:picLocks noChangeAspect="1"/>
          </p:cNvPicPr>
          <p:nvPr/>
        </p:nvPicPr>
        <p:blipFill>
          <a:blip r:embed="rId2"/>
          <a:stretch>
            <a:fillRect/>
          </a:stretch>
        </p:blipFill>
        <p:spPr>
          <a:xfrm>
            <a:off x="4129061" y="1627188"/>
            <a:ext cx="2874989" cy="4410494"/>
          </a:xfrm>
          <a:prstGeom prst="rect">
            <a:avLst/>
          </a:prstGeom>
        </p:spPr>
      </p:pic>
    </p:spTree>
    <p:extLst>
      <p:ext uri="{BB962C8B-B14F-4D97-AF65-F5344CB8AC3E}">
        <p14:creationId xmlns:p14="http://schemas.microsoft.com/office/powerpoint/2010/main" val="478273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8A34D-C04C-D4E2-D24F-CE3FFB178F14}"/>
              </a:ext>
            </a:extLst>
          </p:cNvPr>
          <p:cNvSpPr>
            <a:spLocks noGrp="1"/>
          </p:cNvSpPr>
          <p:nvPr>
            <p:ph type="title"/>
          </p:nvPr>
        </p:nvSpPr>
        <p:spPr/>
        <p:txBody>
          <a:bodyPr/>
          <a:lstStyle/>
          <a:p>
            <a:r>
              <a:rPr lang="en-US" dirty="0"/>
              <a:t>RULE 4-1-2 WRESTLERS’ UNIFORM</a:t>
            </a:r>
          </a:p>
        </p:txBody>
      </p:sp>
      <p:sp>
        <p:nvSpPr>
          <p:cNvPr id="3" name="Content Placeholder 2">
            <a:extLst>
              <a:ext uri="{FF2B5EF4-FFF2-40B4-BE49-F238E27FC236}">
                <a16:creationId xmlns:a16="http://schemas.microsoft.com/office/drawing/2014/main" id="{CBC9DB6E-1D5C-7BD1-F553-F3C24DD9E8EE}"/>
              </a:ext>
            </a:extLst>
          </p:cNvPr>
          <p:cNvSpPr>
            <a:spLocks noGrp="1"/>
          </p:cNvSpPr>
          <p:nvPr>
            <p:ph idx="1"/>
          </p:nvPr>
        </p:nvSpPr>
        <p:spPr/>
        <p:txBody>
          <a:bodyPr>
            <a:normAutofit lnSpcReduction="10000"/>
          </a:bodyPr>
          <a:lstStyle/>
          <a:p>
            <a:r>
              <a:rPr lang="en-US" sz="2400" b="1" dirty="0">
                <a:solidFill>
                  <a:srgbClr val="000000"/>
                </a:solidFill>
                <a:effectLst/>
                <a:latin typeface="Calibri" panose="020F0502020204030204" pitchFamily="34" charset="0"/>
                <a:ea typeface="Arial" panose="020B0604020202020204" pitchFamily="34" charset="0"/>
              </a:rPr>
              <a:t>ART. 2 . . </a:t>
            </a:r>
            <a:r>
              <a:rPr lang="en-US" sz="2400" dirty="0">
                <a:solidFill>
                  <a:srgbClr val="000000"/>
                </a:solidFill>
                <a:effectLst/>
                <a:latin typeface="Calibri" panose="020F0502020204030204" pitchFamily="34" charset="0"/>
                <a:ea typeface="Arial" panose="020B0604020202020204" pitchFamily="34" charset="0"/>
              </a:rPr>
              <a:t>The </a:t>
            </a:r>
            <a:r>
              <a:rPr lang="en-US" sz="2400" u="sng" dirty="0">
                <a:solidFill>
                  <a:schemeClr val="tx1"/>
                </a:solidFill>
                <a:effectLst/>
                <a:latin typeface="Calibri" panose="020F0502020204030204" pitchFamily="34" charset="0"/>
                <a:ea typeface="Arial" panose="020B0604020202020204" pitchFamily="34" charset="0"/>
              </a:rPr>
              <a:t>school's name, school nickname, school logo, school mascot, weight classification and/or the wrestler's name are permitted on the uniform top and/or bottom.</a:t>
            </a:r>
            <a:r>
              <a:rPr lang="en-US" sz="2400" b="1" dirty="0">
                <a:solidFill>
                  <a:schemeClr val="tx1"/>
                </a:solidFill>
                <a:effectLst/>
                <a:latin typeface="Calibri" panose="020F0502020204030204" pitchFamily="34" charset="0"/>
                <a:ea typeface="Arial" panose="020B0604020202020204" pitchFamily="34" charset="0"/>
              </a:rPr>
              <a:t> </a:t>
            </a:r>
            <a:r>
              <a:rPr lang="en-US" sz="2400" dirty="0">
                <a:solidFill>
                  <a:schemeClr val="tx1"/>
                </a:solidFill>
                <a:effectLst/>
                <a:latin typeface="Calibri" panose="020F0502020204030204" pitchFamily="34" charset="0"/>
                <a:ea typeface="Arial" panose="020B0604020202020204" pitchFamily="34" charset="0"/>
              </a:rPr>
              <a:t>A</a:t>
            </a:r>
            <a:r>
              <a:rPr lang="en-US" sz="2400" dirty="0">
                <a:solidFill>
                  <a:srgbClr val="000000"/>
                </a:solidFill>
                <a:effectLst/>
                <a:latin typeface="Calibri" panose="020F0502020204030204" pitchFamily="34" charset="0"/>
                <a:ea typeface="Arial" panose="020B0604020202020204" pitchFamily="34" charset="0"/>
              </a:rPr>
              <a:t>ny manufacturer logo/trademark/reference that appears on the wrestling uniform, including legal hair covering can be no more than 2 1/4 square inches with no dimension more than 2 1/4 inches and may appear no more than once on each item of uniform apparel. No additional manufacturer's logo/trademark/or promotional reference shall be allowed on the wrestling uniform. </a:t>
            </a:r>
          </a:p>
          <a:p>
            <a:endParaRPr lang="en-US" sz="2400" dirty="0">
              <a:solidFill>
                <a:srgbClr val="000000"/>
              </a:solidFill>
            </a:endParaRPr>
          </a:p>
          <a:p>
            <a:pPr marL="0" marR="0" indent="0">
              <a:spcBef>
                <a:spcPts val="1000"/>
              </a:spcBef>
              <a:spcAft>
                <a:spcPts val="1000"/>
              </a:spcAft>
              <a:buNone/>
            </a:pPr>
            <a:r>
              <a:rPr lang="en-US" sz="2400" b="1" dirty="0">
                <a:solidFill>
                  <a:srgbClr val="000000"/>
                </a:solidFill>
                <a:effectLst/>
                <a:latin typeface="Calibri" panose="020F0502020204030204" pitchFamily="34" charset="0"/>
                <a:ea typeface="Arial" panose="020B0604020202020204" pitchFamily="34" charset="0"/>
              </a:rPr>
              <a:t>Rationale: </a:t>
            </a:r>
            <a:endParaRPr lang="en-US" sz="2400" dirty="0">
              <a:effectLst/>
              <a:latin typeface="Times New Roman" panose="02020603050405020304" pitchFamily="18" charset="0"/>
              <a:ea typeface="Times New Roman" panose="02020603050405020304" pitchFamily="18" charset="0"/>
            </a:endParaRPr>
          </a:p>
          <a:p>
            <a:pPr marL="0" indent="0">
              <a:buNone/>
            </a:pPr>
            <a:r>
              <a:rPr lang="en-US" sz="2400" dirty="0">
                <a:solidFill>
                  <a:srgbClr val="000000"/>
                </a:solidFill>
                <a:effectLst/>
                <a:latin typeface="Calibri" panose="020F0502020204030204" pitchFamily="34" charset="0"/>
                <a:ea typeface="Arial" panose="020B0604020202020204" pitchFamily="34" charset="0"/>
              </a:rPr>
              <a:t>This is a universal rule adaptation by every NFHS Rules Committee to be uniformed for every NFHS rule publication.</a:t>
            </a:r>
            <a:endParaRPr lang="en-US" sz="2400" dirty="0"/>
          </a:p>
        </p:txBody>
      </p:sp>
    </p:spTree>
    <p:extLst>
      <p:ext uri="{BB962C8B-B14F-4D97-AF65-F5344CB8AC3E}">
        <p14:creationId xmlns:p14="http://schemas.microsoft.com/office/powerpoint/2010/main" val="19990930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6F721-5B5B-23FE-CD7B-69754E522C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71F4B8-EA5D-44FE-796D-275CFAA98C58}"/>
              </a:ext>
            </a:extLst>
          </p:cNvPr>
          <p:cNvSpPr>
            <a:spLocks noGrp="1"/>
          </p:cNvSpPr>
          <p:nvPr>
            <p:ph type="title"/>
          </p:nvPr>
        </p:nvSpPr>
        <p:spPr/>
        <p:txBody>
          <a:bodyPr/>
          <a:lstStyle/>
          <a:p>
            <a:r>
              <a:rPr lang="en-US" dirty="0"/>
              <a:t>RULE 4-3-5 SPECIAL EQUIPMENT</a:t>
            </a:r>
            <a:br>
              <a:rPr lang="en-US" dirty="0"/>
            </a:br>
            <a:endParaRPr lang="en-US" dirty="0"/>
          </a:p>
        </p:txBody>
      </p:sp>
      <p:sp>
        <p:nvSpPr>
          <p:cNvPr id="3" name="Content Placeholder 2">
            <a:extLst>
              <a:ext uri="{FF2B5EF4-FFF2-40B4-BE49-F238E27FC236}">
                <a16:creationId xmlns:a16="http://schemas.microsoft.com/office/drawing/2014/main" id="{9277C002-B629-B047-EA37-839812AF783F}"/>
              </a:ext>
            </a:extLst>
          </p:cNvPr>
          <p:cNvSpPr>
            <a:spLocks noGrp="1"/>
          </p:cNvSpPr>
          <p:nvPr>
            <p:ph idx="1"/>
          </p:nvPr>
        </p:nvSpPr>
        <p:spPr>
          <a:xfrm>
            <a:off x="4876800" y="3062513"/>
            <a:ext cx="7142410" cy="885373"/>
          </a:xfrm>
        </p:spPr>
        <p:txBody>
          <a:bodyPr>
            <a:normAutofit/>
          </a:bodyPr>
          <a:lstStyle/>
          <a:p>
            <a:pPr marL="0" indent="0">
              <a:buNone/>
            </a:pPr>
            <a:endParaRPr lang="en-US" dirty="0"/>
          </a:p>
        </p:txBody>
      </p:sp>
      <p:pic>
        <p:nvPicPr>
          <p:cNvPr id="5" name="Picture 4" descr="A diagram of a person wearing a wrestling uniform&#10;&#10;AI-generated content may be incorrect.">
            <a:extLst>
              <a:ext uri="{FF2B5EF4-FFF2-40B4-BE49-F238E27FC236}">
                <a16:creationId xmlns:a16="http://schemas.microsoft.com/office/drawing/2014/main" id="{20CDCC69-16F2-CE88-9597-295E9781BFDD}"/>
              </a:ext>
            </a:extLst>
          </p:cNvPr>
          <p:cNvPicPr>
            <a:picLocks noChangeAspect="1"/>
          </p:cNvPicPr>
          <p:nvPr/>
        </p:nvPicPr>
        <p:blipFill>
          <a:blip r:embed="rId2"/>
          <a:stretch>
            <a:fillRect/>
          </a:stretch>
        </p:blipFill>
        <p:spPr>
          <a:xfrm>
            <a:off x="3882189" y="1466642"/>
            <a:ext cx="3838765" cy="4464830"/>
          </a:xfrm>
          <a:prstGeom prst="rect">
            <a:avLst/>
          </a:prstGeom>
        </p:spPr>
      </p:pic>
    </p:spTree>
    <p:extLst>
      <p:ext uri="{BB962C8B-B14F-4D97-AF65-F5344CB8AC3E}">
        <p14:creationId xmlns:p14="http://schemas.microsoft.com/office/powerpoint/2010/main" val="42823527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A2B74-49EA-F514-EFDF-7F4905BE1BFB}"/>
              </a:ext>
            </a:extLst>
          </p:cNvPr>
          <p:cNvSpPr>
            <a:spLocks noGrp="1"/>
          </p:cNvSpPr>
          <p:nvPr>
            <p:ph type="title"/>
          </p:nvPr>
        </p:nvSpPr>
        <p:spPr/>
        <p:txBody>
          <a:bodyPr/>
          <a:lstStyle/>
          <a:p>
            <a:r>
              <a:rPr lang="en-US" dirty="0"/>
              <a:t>RULE 4-3-5 SPECIAL EQUIPMENT</a:t>
            </a:r>
          </a:p>
        </p:txBody>
      </p:sp>
      <p:sp>
        <p:nvSpPr>
          <p:cNvPr id="3" name="Content Placeholder 2">
            <a:extLst>
              <a:ext uri="{FF2B5EF4-FFF2-40B4-BE49-F238E27FC236}">
                <a16:creationId xmlns:a16="http://schemas.microsoft.com/office/drawing/2014/main" id="{0F95A939-2F92-4CD6-A127-F0F74314BC80}"/>
              </a:ext>
            </a:extLst>
          </p:cNvPr>
          <p:cNvSpPr>
            <a:spLocks noGrp="1"/>
          </p:cNvSpPr>
          <p:nvPr>
            <p:ph idx="1"/>
          </p:nvPr>
        </p:nvSpPr>
        <p:spPr/>
        <p:txBody>
          <a:bodyPr>
            <a:normAutofit/>
          </a:bodyPr>
          <a:lstStyle/>
          <a:p>
            <a:pPr marL="0" marR="0">
              <a:spcBef>
                <a:spcPts val="995"/>
              </a:spcBef>
              <a:spcAft>
                <a:spcPts val="995"/>
              </a:spcAft>
            </a:pPr>
            <a:r>
              <a:rPr lang="en-US" sz="2400" b="1" dirty="0">
                <a:solidFill>
                  <a:srgbClr val="000000"/>
                </a:solidFill>
                <a:effectLst/>
                <a:latin typeface="Calibri" panose="020F0502020204030204" pitchFamily="34" charset="0"/>
                <a:ea typeface="Arial" panose="020B0604020202020204" pitchFamily="34" charset="0"/>
              </a:rPr>
              <a:t>ART. 5 . . .</a:t>
            </a:r>
            <a:r>
              <a:rPr lang="en-US" sz="2400" dirty="0">
                <a:solidFill>
                  <a:srgbClr val="000000"/>
                </a:solidFill>
                <a:effectLst/>
                <a:latin typeface="Calibri" panose="020F0502020204030204" pitchFamily="34" charset="0"/>
                <a:ea typeface="Arial" panose="020B0604020202020204" pitchFamily="34" charset="0"/>
              </a:rPr>
              <a:t> Wrestlers shall not wear wristbands, sweatbands, bicep bands </a:t>
            </a:r>
            <a:r>
              <a:rPr lang="en-US" sz="2400" dirty="0">
                <a:solidFill>
                  <a:schemeClr val="tx1"/>
                </a:solidFill>
                <a:effectLst/>
                <a:latin typeface="Calibri" panose="020F0502020204030204" pitchFamily="34" charset="0"/>
                <a:ea typeface="Arial" panose="020B0604020202020204" pitchFamily="34" charset="0"/>
              </a:rPr>
              <a:t>or </a:t>
            </a:r>
            <a:r>
              <a:rPr lang="en-US" sz="2400" strike="sngStrike" dirty="0">
                <a:solidFill>
                  <a:schemeClr val="tx1"/>
                </a:solidFill>
                <a:effectLst/>
                <a:latin typeface="Calibri" panose="020F0502020204030204" pitchFamily="34" charset="0"/>
                <a:ea typeface="Arial" panose="020B0604020202020204" pitchFamily="34" charset="0"/>
              </a:rPr>
              <a:t>leg or</a:t>
            </a:r>
            <a:r>
              <a:rPr lang="en-US" sz="2400" dirty="0">
                <a:solidFill>
                  <a:schemeClr val="tx1"/>
                </a:solidFill>
                <a:effectLst/>
                <a:latin typeface="Calibri" panose="020F0502020204030204" pitchFamily="34" charset="0"/>
                <a:ea typeface="Arial" panose="020B0604020202020204" pitchFamily="34" charset="0"/>
              </a:rPr>
              <a:t> </a:t>
            </a:r>
            <a:r>
              <a:rPr lang="en-US" sz="2400" dirty="0">
                <a:solidFill>
                  <a:srgbClr val="000000"/>
                </a:solidFill>
                <a:effectLst/>
                <a:latin typeface="Calibri" panose="020F0502020204030204" pitchFamily="34" charset="0"/>
                <a:ea typeface="Arial" panose="020B0604020202020204" pitchFamily="34" charset="0"/>
              </a:rPr>
              <a:t>arm sleeves that do not contain a pad during a match.</a:t>
            </a:r>
            <a:endParaRPr lang="en-US" sz="24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400" b="1" dirty="0">
                <a:solidFill>
                  <a:srgbClr val="000000"/>
                </a:solidFill>
                <a:effectLst/>
                <a:latin typeface="Calibri" panose="020F0502020204030204" pitchFamily="34" charset="0"/>
                <a:ea typeface="Arial" panose="020B0604020202020204" pitchFamily="34" charset="0"/>
              </a:rPr>
              <a:t>Rationale:</a:t>
            </a:r>
            <a:r>
              <a:rPr lang="en-US" sz="2400" dirty="0">
                <a:solidFill>
                  <a:srgbClr val="000000"/>
                </a:solidFill>
                <a:effectLst/>
                <a:latin typeface="Calibri" panose="020F0502020204030204" pitchFamily="34" charset="0"/>
                <a:ea typeface="Arial" panose="020B0604020202020204" pitchFamily="34" charset="0"/>
              </a:rPr>
              <a:t> </a:t>
            </a:r>
            <a:endParaRPr lang="en-US" sz="2400" dirty="0">
              <a:effectLst/>
              <a:latin typeface="Times New Roman" panose="02020603050405020304" pitchFamily="18" charset="0"/>
              <a:ea typeface="Times New Roman" panose="02020603050405020304" pitchFamily="18" charset="0"/>
            </a:endParaRPr>
          </a:p>
          <a:p>
            <a:pPr marL="0" indent="0">
              <a:buNone/>
            </a:pPr>
            <a:r>
              <a:rPr lang="en-US" sz="2400" dirty="0">
                <a:solidFill>
                  <a:srgbClr val="000000"/>
                </a:solidFill>
                <a:effectLst/>
                <a:latin typeface="Calibri" panose="020F0502020204030204" pitchFamily="34" charset="0"/>
                <a:ea typeface="Arial" panose="020B0604020202020204" pitchFamily="34" charset="0"/>
              </a:rPr>
              <a:t>We allow wrestlers to wear tights on both legs and that is no different than a sleeve on one leg.  Requiring a pad on these sleeves serves no purpose other than additional equipment monitoring for the officials.  It has no negative effect on the opponent. </a:t>
            </a:r>
            <a:endParaRPr lang="en-US" sz="2400" dirty="0"/>
          </a:p>
        </p:txBody>
      </p:sp>
    </p:spTree>
    <p:extLst>
      <p:ext uri="{BB962C8B-B14F-4D97-AF65-F5344CB8AC3E}">
        <p14:creationId xmlns:p14="http://schemas.microsoft.com/office/powerpoint/2010/main" val="663577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6AB02-169C-D6F3-FBA4-7B5261A123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F5B8A3-CBC0-3062-67C2-9BFE1AB7AFFE}"/>
              </a:ext>
            </a:extLst>
          </p:cNvPr>
          <p:cNvSpPr>
            <a:spLocks noGrp="1"/>
          </p:cNvSpPr>
          <p:nvPr>
            <p:ph type="title"/>
          </p:nvPr>
        </p:nvSpPr>
        <p:spPr/>
        <p:txBody>
          <a:bodyPr>
            <a:normAutofit fontScale="90000"/>
          </a:bodyPr>
          <a:lstStyle/>
          <a:p>
            <a:br>
              <a:rPr lang="en-US" dirty="0"/>
            </a:br>
            <a:r>
              <a:rPr lang="en-US" dirty="0"/>
              <a:t>RULE 5-11-2c, 5-11-4b FALL, NEAR FALL &amp; TECHNICAL FALL</a:t>
            </a:r>
            <a:br>
              <a:rPr lang="en-US" dirty="0"/>
            </a:br>
            <a:endParaRPr lang="en-US" dirty="0"/>
          </a:p>
        </p:txBody>
      </p:sp>
      <p:sp>
        <p:nvSpPr>
          <p:cNvPr id="3" name="Content Placeholder 2">
            <a:extLst>
              <a:ext uri="{FF2B5EF4-FFF2-40B4-BE49-F238E27FC236}">
                <a16:creationId xmlns:a16="http://schemas.microsoft.com/office/drawing/2014/main" id="{2FF03DB7-9816-D2C2-0F63-8C55384668D4}"/>
              </a:ext>
            </a:extLst>
          </p:cNvPr>
          <p:cNvSpPr>
            <a:spLocks noGrp="1"/>
          </p:cNvSpPr>
          <p:nvPr>
            <p:ph idx="1"/>
          </p:nvPr>
        </p:nvSpPr>
        <p:spPr>
          <a:xfrm>
            <a:off x="7090228" y="1825625"/>
            <a:ext cx="4862286" cy="4168775"/>
          </a:xfrm>
        </p:spPr>
        <p:txBody>
          <a:bodyPr/>
          <a:lstStyle/>
          <a:p>
            <a:pPr marL="0" indent="0">
              <a:buNone/>
            </a:pPr>
            <a:endParaRPr lang="en-US" dirty="0"/>
          </a:p>
        </p:txBody>
      </p:sp>
      <p:pic>
        <p:nvPicPr>
          <p:cNvPr id="5" name="Picture 4" descr="A silhouette of a person wrestling&#10;&#10;AI-generated content may be incorrect.">
            <a:extLst>
              <a:ext uri="{FF2B5EF4-FFF2-40B4-BE49-F238E27FC236}">
                <a16:creationId xmlns:a16="http://schemas.microsoft.com/office/drawing/2014/main" id="{3EC5A8FD-8A25-33CB-4D10-027F2C517D24}"/>
              </a:ext>
            </a:extLst>
          </p:cNvPr>
          <p:cNvPicPr>
            <a:picLocks noChangeAspect="1"/>
          </p:cNvPicPr>
          <p:nvPr/>
        </p:nvPicPr>
        <p:blipFill>
          <a:blip r:embed="rId2"/>
          <a:stretch>
            <a:fillRect/>
          </a:stretch>
        </p:blipFill>
        <p:spPr>
          <a:xfrm>
            <a:off x="2844799" y="1749425"/>
            <a:ext cx="6116625" cy="3631746"/>
          </a:xfrm>
          <a:prstGeom prst="rect">
            <a:avLst/>
          </a:prstGeom>
        </p:spPr>
      </p:pic>
    </p:spTree>
    <p:extLst>
      <p:ext uri="{BB962C8B-B14F-4D97-AF65-F5344CB8AC3E}">
        <p14:creationId xmlns:p14="http://schemas.microsoft.com/office/powerpoint/2010/main" val="3057365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D7655-30A8-E7D4-8658-5E4FBB9FD227}"/>
              </a:ext>
            </a:extLst>
          </p:cNvPr>
          <p:cNvSpPr>
            <a:spLocks noGrp="1"/>
          </p:cNvSpPr>
          <p:nvPr>
            <p:ph type="title"/>
          </p:nvPr>
        </p:nvSpPr>
        <p:spPr/>
        <p:txBody>
          <a:bodyPr/>
          <a:lstStyle/>
          <a:p>
            <a:r>
              <a:rPr lang="en-US" dirty="0"/>
              <a:t>RULE 5-11-2c, 5-11-4b FALL, NEAR FALL &amp; TECHNICAL FALL</a:t>
            </a:r>
          </a:p>
        </p:txBody>
      </p:sp>
      <p:sp>
        <p:nvSpPr>
          <p:cNvPr id="3" name="Content Placeholder 2">
            <a:extLst>
              <a:ext uri="{FF2B5EF4-FFF2-40B4-BE49-F238E27FC236}">
                <a16:creationId xmlns:a16="http://schemas.microsoft.com/office/drawing/2014/main" id="{BA651177-692D-970D-BE97-FD596F1396CE}"/>
              </a:ext>
            </a:extLst>
          </p:cNvPr>
          <p:cNvSpPr>
            <a:spLocks noGrp="1"/>
          </p:cNvSpPr>
          <p:nvPr>
            <p:ph idx="1"/>
          </p:nvPr>
        </p:nvSpPr>
        <p:spPr/>
        <p:txBody>
          <a:bodyPr>
            <a:normAutofit fontScale="92500"/>
          </a:bodyPr>
          <a:lstStyle/>
          <a:p>
            <a:pPr marL="0" marR="0">
              <a:spcBef>
                <a:spcPts val="0"/>
              </a:spcBef>
              <a:spcAft>
                <a:spcPts val="0"/>
              </a:spcAft>
            </a:pPr>
            <a:r>
              <a:rPr lang="en-US" sz="24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ART. 2 . . . </a:t>
            </a:r>
            <a:r>
              <a:rPr lang="en-US" sz="2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 near fall occurs when the offensive wrestler has control of the opponent in a pinning situation and near-fall criteria are met for a period of two seconds or longer. (Photos 5-6)</a:t>
            </a:r>
            <a:endParaRPr lang="en-US" sz="2400" dirty="0">
              <a:solidFill>
                <a:schemeClr val="tx1"/>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endParaRPr lang="en-US" sz="2400" dirty="0">
              <a:solidFill>
                <a:schemeClr val="tx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2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 </a:t>
            </a:r>
            <a:r>
              <a:rPr lang="en-US" sz="2400"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b.</a:t>
            </a:r>
            <a:r>
              <a:rPr lang="en-US" sz="2400" dirty="0">
                <a:solidFill>
                  <a:schemeClr val="tx1"/>
                </a:solidFill>
                <a:ea typeface="Times New Roman" panose="02020603050405020304" pitchFamily="18" charset="0"/>
                <a:cs typeface="Times New Roman" panose="02020603050405020304" pitchFamily="18" charset="0"/>
              </a:rPr>
              <a:t> </a:t>
            </a:r>
            <a:r>
              <a:rPr lang="en-US" sz="2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Remain the same.</a:t>
            </a:r>
            <a:endParaRPr lang="en-US" sz="2400" dirty="0">
              <a:solidFill>
                <a:schemeClr val="tx1"/>
              </a:solidFill>
              <a:effectLst/>
              <a:latin typeface="Times New Roman" panose="02020603050405020304" pitchFamily="18" charset="0"/>
              <a:ea typeface="Times New Roman" panose="02020603050405020304" pitchFamily="18" charset="0"/>
            </a:endParaRPr>
          </a:p>
          <a:p>
            <a:pPr marL="0" marR="0">
              <a:spcBef>
                <a:spcPts val="995"/>
              </a:spcBef>
              <a:spcAft>
                <a:spcPts val="995"/>
              </a:spcAft>
            </a:pPr>
            <a:r>
              <a:rPr lang="en-US" sz="2400" dirty="0">
                <a:solidFill>
                  <a:srgbClr val="000000"/>
                </a:solidFill>
                <a:effectLst/>
                <a:latin typeface="Calibri" panose="020F0502020204030204" pitchFamily="34" charset="0"/>
                <a:ea typeface="Arial" panose="020B0604020202020204" pitchFamily="34" charset="0"/>
              </a:rPr>
              <a:t>c. A near fall is ended when the defensive wrestler gets out of a pinning situation. The referee must not signal the score for a near fall until the situation is ended and only one near fall shall be scored in each pinning situation, regardless of number of times the offensive wrestler places an opponent in the near-fall </a:t>
            </a:r>
            <a:r>
              <a:rPr lang="en-US" sz="2400" strike="sngStrike" dirty="0">
                <a:solidFill>
                  <a:schemeClr val="tx1"/>
                </a:solidFill>
                <a:effectLst/>
                <a:latin typeface="Calibri" panose="020F0502020204030204" pitchFamily="34" charset="0"/>
                <a:ea typeface="Arial" panose="020B0604020202020204" pitchFamily="34" charset="0"/>
              </a:rPr>
              <a:t>position</a:t>
            </a:r>
            <a:r>
              <a:rPr lang="en-US" sz="2400" dirty="0">
                <a:solidFill>
                  <a:schemeClr val="tx1"/>
                </a:solidFill>
                <a:effectLst/>
                <a:latin typeface="Calibri" panose="020F0502020204030204" pitchFamily="34" charset="0"/>
                <a:ea typeface="Arial" panose="020B0604020202020204" pitchFamily="34" charset="0"/>
              </a:rPr>
              <a:t> </a:t>
            </a:r>
            <a:r>
              <a:rPr lang="en-US" sz="2400" u="sng" dirty="0">
                <a:solidFill>
                  <a:schemeClr val="tx1"/>
                </a:solidFill>
                <a:effectLst/>
                <a:latin typeface="Calibri" panose="020F0502020204030204" pitchFamily="34" charset="0"/>
                <a:ea typeface="Arial" panose="020B0604020202020204" pitchFamily="34" charset="0"/>
              </a:rPr>
              <a:t>criteria</a:t>
            </a:r>
            <a:r>
              <a:rPr lang="en-US" sz="2400" dirty="0">
                <a:solidFill>
                  <a:schemeClr val="tx1"/>
                </a:solidFill>
                <a:effectLst/>
                <a:latin typeface="Calibri" panose="020F0502020204030204" pitchFamily="34" charset="0"/>
                <a:ea typeface="Arial" panose="020B0604020202020204" pitchFamily="34" charset="0"/>
              </a:rPr>
              <a:t> </a:t>
            </a:r>
            <a:r>
              <a:rPr lang="en-US" sz="2400" dirty="0">
                <a:solidFill>
                  <a:srgbClr val="000000"/>
                </a:solidFill>
                <a:effectLst/>
                <a:latin typeface="Calibri" panose="020F0502020204030204" pitchFamily="34" charset="0"/>
                <a:ea typeface="Arial" panose="020B0604020202020204" pitchFamily="34" charset="0"/>
              </a:rPr>
              <a:t>during the pinning situation</a:t>
            </a:r>
            <a:r>
              <a:rPr lang="en-US" sz="2400" dirty="0">
                <a:solidFill>
                  <a:srgbClr val="FF0000"/>
                </a:solidFill>
                <a:effectLst/>
                <a:latin typeface="Calibri" panose="020F0502020204030204" pitchFamily="34" charset="0"/>
                <a:ea typeface="Arial" panose="020B0604020202020204" pitchFamily="34" charset="0"/>
              </a:rPr>
              <a:t>. </a:t>
            </a:r>
            <a:r>
              <a:rPr lang="en-US" sz="2400" u="sng" dirty="0">
                <a:solidFill>
                  <a:schemeClr val="tx1"/>
                </a:solidFill>
                <a:effectLst/>
                <a:latin typeface="Calibri" panose="020F0502020204030204" pitchFamily="34" charset="0"/>
                <a:ea typeface="Arial" panose="020B0604020202020204" pitchFamily="34" charset="0"/>
              </a:rPr>
              <a:t>If the near-fall creates a 15-point advantage, the match shall continue until the near-fall criteria is no longer met. Conclusion of the near-fall criteria is immediate.</a:t>
            </a:r>
            <a:endParaRPr lang="en-US" sz="2400" dirty="0">
              <a:solidFill>
                <a:schemeClr val="tx1"/>
              </a:solidFill>
              <a:effectLst/>
              <a:latin typeface="Times New Roman" panose="02020603050405020304" pitchFamily="18" charset="0"/>
              <a:ea typeface="Times New Roman" panose="02020603050405020304" pitchFamily="18" charset="0"/>
            </a:endParaRPr>
          </a:p>
          <a:p>
            <a:pPr marL="0" marR="0">
              <a:spcBef>
                <a:spcPts val="995"/>
              </a:spcBef>
              <a:spcAft>
                <a:spcPts val="995"/>
              </a:spcAft>
            </a:pPr>
            <a:r>
              <a:rPr lang="en-US" sz="2400" dirty="0">
                <a:solidFill>
                  <a:srgbClr val="000000"/>
                </a:solidFill>
                <a:effectLst/>
                <a:latin typeface="Calibri" panose="020F0502020204030204" pitchFamily="34" charset="0"/>
                <a:ea typeface="Arial" panose="020B0604020202020204" pitchFamily="34" charset="0"/>
              </a:rPr>
              <a:t>d.- </a:t>
            </a:r>
            <a:r>
              <a:rPr lang="en-US" sz="2400" dirty="0" err="1">
                <a:solidFill>
                  <a:srgbClr val="000000"/>
                </a:solidFill>
                <a:effectLst/>
                <a:latin typeface="Calibri" panose="020F0502020204030204" pitchFamily="34" charset="0"/>
                <a:ea typeface="Arial" panose="020B0604020202020204" pitchFamily="34" charset="0"/>
              </a:rPr>
              <a:t>i</a:t>
            </a:r>
            <a:r>
              <a:rPr lang="en-US" sz="2400" dirty="0">
                <a:solidFill>
                  <a:srgbClr val="000000"/>
                </a:solidFill>
                <a:effectLst/>
                <a:latin typeface="Calibri" panose="020F0502020204030204" pitchFamily="34" charset="0"/>
                <a:ea typeface="Arial" panose="020B0604020202020204" pitchFamily="34" charset="0"/>
              </a:rPr>
              <a:t>. Remain the same.</a:t>
            </a:r>
            <a:endParaRPr lang="en-US" sz="24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11946063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D7655-30A8-E7D4-8658-5E4FBB9FD227}"/>
              </a:ext>
            </a:extLst>
          </p:cNvPr>
          <p:cNvSpPr>
            <a:spLocks noGrp="1"/>
          </p:cNvSpPr>
          <p:nvPr>
            <p:ph type="title"/>
          </p:nvPr>
        </p:nvSpPr>
        <p:spPr/>
        <p:txBody>
          <a:bodyPr/>
          <a:lstStyle/>
          <a:p>
            <a:r>
              <a:rPr lang="en-US" dirty="0"/>
              <a:t>RULE 5-11-2c, 5-11-4b FALL, NEAR FALL &amp; TECHNICAL FALL</a:t>
            </a:r>
          </a:p>
        </p:txBody>
      </p:sp>
      <p:sp>
        <p:nvSpPr>
          <p:cNvPr id="3" name="Content Placeholder 2">
            <a:extLst>
              <a:ext uri="{FF2B5EF4-FFF2-40B4-BE49-F238E27FC236}">
                <a16:creationId xmlns:a16="http://schemas.microsoft.com/office/drawing/2014/main" id="{BA651177-692D-970D-BE97-FD596F1396CE}"/>
              </a:ext>
            </a:extLst>
          </p:cNvPr>
          <p:cNvSpPr>
            <a:spLocks noGrp="1"/>
          </p:cNvSpPr>
          <p:nvPr>
            <p:ph idx="1"/>
          </p:nvPr>
        </p:nvSpPr>
        <p:spPr/>
        <p:txBody>
          <a:bodyPr/>
          <a:lstStyle/>
          <a:p>
            <a:pPr marL="0" indent="0">
              <a:buNone/>
            </a:pPr>
            <a:r>
              <a:rPr lang="en-US" sz="2800" b="1" dirty="0">
                <a:solidFill>
                  <a:srgbClr val="000000"/>
                </a:solidFill>
                <a:effectLst/>
                <a:latin typeface="Calibri" panose="020F0502020204030204" pitchFamily="34" charset="0"/>
                <a:ea typeface="Arial" panose="020B0604020202020204" pitchFamily="34" charset="0"/>
              </a:rPr>
              <a:t>Rationale:</a:t>
            </a:r>
            <a:r>
              <a:rPr lang="en-US" sz="2800" dirty="0">
                <a:solidFill>
                  <a:srgbClr val="000000"/>
                </a:solidFill>
                <a:effectLst/>
                <a:latin typeface="Calibri" panose="020F0502020204030204" pitchFamily="34" charset="0"/>
                <a:ea typeface="Arial" panose="020B0604020202020204" pitchFamily="34" charset="0"/>
              </a:rPr>
              <a:t> </a:t>
            </a:r>
            <a:endParaRPr lang="en-US" sz="2800" dirty="0">
              <a:effectLst/>
              <a:latin typeface="Times New Roman" panose="02020603050405020304" pitchFamily="18" charset="0"/>
              <a:ea typeface="Times New Roman" panose="02020603050405020304" pitchFamily="18" charset="0"/>
            </a:endParaRPr>
          </a:p>
          <a:p>
            <a:pPr marL="0" indent="0">
              <a:buNone/>
            </a:pPr>
            <a:r>
              <a:rPr lang="en-US" sz="2400" dirty="0">
                <a:solidFill>
                  <a:srgbClr val="000000"/>
                </a:solidFill>
                <a:effectLst/>
                <a:latin typeface="Calibri" panose="020F0502020204030204" pitchFamily="34" charset="0"/>
                <a:ea typeface="Arial" panose="020B0604020202020204" pitchFamily="34" charset="0"/>
              </a:rPr>
              <a:t>This rule change would define when a technical fall shall be awarded and eliminate any confusion between a pinning situation and near-fall criteria.</a:t>
            </a:r>
            <a:endParaRPr lang="en-US" sz="2400" dirty="0"/>
          </a:p>
        </p:txBody>
      </p:sp>
    </p:spTree>
    <p:extLst>
      <p:ext uri="{BB962C8B-B14F-4D97-AF65-F5344CB8AC3E}">
        <p14:creationId xmlns:p14="http://schemas.microsoft.com/office/powerpoint/2010/main" val="17521625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D7655-30A8-E7D4-8658-5E4FBB9FD227}"/>
              </a:ext>
            </a:extLst>
          </p:cNvPr>
          <p:cNvSpPr>
            <a:spLocks noGrp="1"/>
          </p:cNvSpPr>
          <p:nvPr>
            <p:ph type="title"/>
          </p:nvPr>
        </p:nvSpPr>
        <p:spPr/>
        <p:txBody>
          <a:bodyPr/>
          <a:lstStyle/>
          <a:p>
            <a:r>
              <a:rPr lang="en-US" dirty="0"/>
              <a:t>RULE 5-11-2c, 5-11-4b FALL, NEAR FALL &amp; TECHNICAL FALL</a:t>
            </a:r>
          </a:p>
        </p:txBody>
      </p:sp>
      <p:sp>
        <p:nvSpPr>
          <p:cNvPr id="3" name="Content Placeholder 2">
            <a:extLst>
              <a:ext uri="{FF2B5EF4-FFF2-40B4-BE49-F238E27FC236}">
                <a16:creationId xmlns:a16="http://schemas.microsoft.com/office/drawing/2014/main" id="{BA651177-692D-970D-BE97-FD596F1396CE}"/>
              </a:ext>
            </a:extLst>
          </p:cNvPr>
          <p:cNvSpPr>
            <a:spLocks noGrp="1"/>
          </p:cNvSpPr>
          <p:nvPr>
            <p:ph idx="1"/>
          </p:nvPr>
        </p:nvSpPr>
        <p:spPr/>
        <p:txBody>
          <a:bodyPr>
            <a:noAutofit/>
          </a:bodyPr>
          <a:lstStyle/>
          <a:p>
            <a:pPr marL="0" marR="0">
              <a:spcBef>
                <a:spcPts val="0"/>
              </a:spcBef>
              <a:spcAft>
                <a:spcPts val="0"/>
              </a:spcAft>
            </a:pPr>
            <a:r>
              <a:rPr lang="en-US" sz="2400" b="1" dirty="0">
                <a:solidFill>
                  <a:schemeClr val="tx1"/>
                </a:solidFill>
                <a:effectLst/>
                <a:latin typeface="Calibri" panose="020F0502020204030204" pitchFamily="34" charset="0"/>
                <a:ea typeface="Arial" panose="020B0604020202020204" pitchFamily="34" charset="0"/>
              </a:rPr>
              <a:t>ART. 4 . . .</a:t>
            </a:r>
            <a:r>
              <a:rPr lang="en-US" sz="2400" dirty="0">
                <a:solidFill>
                  <a:schemeClr val="tx1"/>
                </a:solidFill>
                <a:effectLst/>
                <a:latin typeface="Calibri" panose="020F0502020204030204" pitchFamily="34" charset="0"/>
                <a:ea typeface="Arial" panose="020B0604020202020204" pitchFamily="34" charset="0"/>
              </a:rPr>
              <a:t> A technical fall occurs when a wrestler has earned a 15-point advantage over the opponent, however;</a:t>
            </a:r>
            <a:endParaRPr lang="en-US" sz="2400" dirty="0">
              <a:solidFill>
                <a:schemeClr val="tx1"/>
              </a:solidFill>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mj-lt"/>
              <a:buAutoNum type="alphaLcPeriod"/>
            </a:pPr>
            <a:r>
              <a:rPr lang="en-US" sz="2400" dirty="0">
                <a:solidFill>
                  <a:schemeClr val="tx1"/>
                </a:solidFill>
                <a:effectLst/>
                <a:latin typeface="Calibri" panose="020F0502020204030204" pitchFamily="34" charset="0"/>
                <a:ea typeface="Arial" panose="020B0604020202020204" pitchFamily="34" charset="0"/>
                <a:cs typeface="Helvetica Condensed"/>
              </a:rPr>
              <a:t>if a takedown or reversal, straight to a near-fall criteria creates a 15-point advantage, the match shall continue until the near-fall criteria is no longer met. Conclusion of the near-fall criteria is immediate.</a:t>
            </a:r>
            <a:endParaRPr lang="en-US" sz="2400" dirty="0">
              <a:solidFill>
                <a:schemeClr val="tx1"/>
              </a:solidFill>
              <a:effectLst/>
              <a:latin typeface="Helvetica Condensed"/>
              <a:ea typeface="Helvetica Condensed"/>
              <a:cs typeface="Helvetica Condensed"/>
            </a:endParaRPr>
          </a:p>
          <a:p>
            <a:pPr marL="342900" marR="0" lvl="0" indent="-342900">
              <a:spcBef>
                <a:spcPts val="0"/>
              </a:spcBef>
              <a:spcAft>
                <a:spcPts val="0"/>
              </a:spcAft>
              <a:buFont typeface="+mj-lt"/>
              <a:buAutoNum type="alphaLcPeriod"/>
            </a:pPr>
            <a:r>
              <a:rPr lang="en-US" sz="2400" dirty="0">
                <a:solidFill>
                  <a:schemeClr val="tx1"/>
                </a:solidFill>
                <a:effectLst/>
                <a:latin typeface="Calibri" panose="020F0502020204030204" pitchFamily="34" charset="0"/>
                <a:ea typeface="Arial" panose="020B0604020202020204" pitchFamily="34" charset="0"/>
                <a:cs typeface="Helvetica Condensed"/>
              </a:rPr>
              <a:t>once the technical fall has been earned, the offensive wrestler cannot lose the match.</a:t>
            </a:r>
            <a:r>
              <a:rPr lang="en-US" sz="2400" u="sng" dirty="0">
                <a:solidFill>
                  <a:schemeClr val="tx1"/>
                </a:solidFill>
                <a:effectLst/>
                <a:latin typeface="Calibri" panose="020F0502020204030204" pitchFamily="34" charset="0"/>
                <a:ea typeface="Arial" panose="020B0604020202020204" pitchFamily="34" charset="0"/>
                <a:cs typeface="Helvetica Condensed"/>
              </a:rPr>
              <a:t> If a near-fall creates a 15-point advantage, the match shall continue until the near-fall criteria is no longer met. Conclusion of the near-fall criteria is immediate.</a:t>
            </a:r>
            <a:endParaRPr lang="en-US" sz="2400" dirty="0">
              <a:solidFill>
                <a:schemeClr val="tx1"/>
              </a:solidFill>
              <a:effectLst/>
              <a:latin typeface="Helvetica Condensed"/>
              <a:ea typeface="Helvetica Condensed"/>
              <a:cs typeface="Helvetica Condensed"/>
            </a:endParaRPr>
          </a:p>
          <a:p>
            <a:pPr marL="0" marR="0" indent="0">
              <a:spcBef>
                <a:spcPts val="0"/>
              </a:spcBef>
              <a:spcAft>
                <a:spcPts val="0"/>
              </a:spcAft>
              <a:buNone/>
            </a:pPr>
            <a:r>
              <a:rPr lang="en-US" sz="2400" b="1" dirty="0">
                <a:solidFill>
                  <a:schemeClr val="tx1"/>
                </a:solidFill>
                <a:effectLst/>
                <a:latin typeface="Arial" panose="020B0604020202020204" pitchFamily="34" charset="0"/>
                <a:ea typeface="Arial" panose="020B0604020202020204" pitchFamily="34" charset="0"/>
              </a:rPr>
              <a:t> </a:t>
            </a:r>
            <a:endParaRPr lang="en-US" sz="2400" dirty="0">
              <a:solidFill>
                <a:schemeClr val="tx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527121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D7655-30A8-E7D4-8658-5E4FBB9FD227}"/>
              </a:ext>
            </a:extLst>
          </p:cNvPr>
          <p:cNvSpPr>
            <a:spLocks noGrp="1"/>
          </p:cNvSpPr>
          <p:nvPr>
            <p:ph type="title"/>
          </p:nvPr>
        </p:nvSpPr>
        <p:spPr/>
        <p:txBody>
          <a:bodyPr/>
          <a:lstStyle/>
          <a:p>
            <a:r>
              <a:rPr lang="en-US" dirty="0"/>
              <a:t>RULE 5-11-2c, 5-11-4b FALL, NEAR FALL &amp; TECHNICAL FALL</a:t>
            </a:r>
          </a:p>
        </p:txBody>
      </p:sp>
      <p:sp>
        <p:nvSpPr>
          <p:cNvPr id="3" name="Content Placeholder 2">
            <a:extLst>
              <a:ext uri="{FF2B5EF4-FFF2-40B4-BE49-F238E27FC236}">
                <a16:creationId xmlns:a16="http://schemas.microsoft.com/office/drawing/2014/main" id="{BA651177-692D-970D-BE97-FD596F1396CE}"/>
              </a:ext>
            </a:extLst>
          </p:cNvPr>
          <p:cNvSpPr>
            <a:spLocks noGrp="1"/>
          </p:cNvSpPr>
          <p:nvPr>
            <p:ph idx="1"/>
          </p:nvPr>
        </p:nvSpPr>
        <p:spPr/>
        <p:txBody>
          <a:bodyPr/>
          <a:lstStyle/>
          <a:p>
            <a:pPr marL="0" marR="0" indent="0">
              <a:spcBef>
                <a:spcPts val="0"/>
              </a:spcBef>
              <a:spcAft>
                <a:spcPts val="0"/>
              </a:spcAft>
              <a:buNone/>
            </a:pPr>
            <a:r>
              <a:rPr lang="en-US" sz="2800" b="1" dirty="0">
                <a:solidFill>
                  <a:schemeClr val="tx1"/>
                </a:solidFill>
                <a:effectLst/>
                <a:latin typeface="Calibri" panose="020F0502020204030204" pitchFamily="34" charset="0"/>
                <a:ea typeface="Arial" panose="020B0604020202020204" pitchFamily="34" charset="0"/>
              </a:rPr>
              <a:t>Rationale:</a:t>
            </a:r>
            <a:r>
              <a:rPr lang="en-US" sz="2800" dirty="0">
                <a:solidFill>
                  <a:schemeClr val="tx1"/>
                </a:solidFill>
                <a:effectLst/>
                <a:latin typeface="Calibri" panose="020F0502020204030204" pitchFamily="34" charset="0"/>
                <a:ea typeface="Arial" panose="020B0604020202020204" pitchFamily="34" charset="0"/>
              </a:rPr>
              <a:t> </a:t>
            </a:r>
            <a:endParaRPr lang="en-US" sz="2800" dirty="0">
              <a:solidFill>
                <a:schemeClr val="tx1"/>
              </a:solidFill>
              <a:effectLst/>
              <a:latin typeface="Times New Roman" panose="02020603050405020304" pitchFamily="18" charset="0"/>
              <a:ea typeface="Times New Roman" panose="02020603050405020304" pitchFamily="18" charset="0"/>
            </a:endParaRPr>
          </a:p>
          <a:p>
            <a:pPr marL="0" indent="0">
              <a:buNone/>
            </a:pPr>
            <a:r>
              <a:rPr lang="en-US" sz="2800" dirty="0">
                <a:solidFill>
                  <a:schemeClr val="tx1"/>
                </a:solidFill>
                <a:effectLst/>
                <a:latin typeface="Calibri" panose="020F0502020204030204" pitchFamily="34" charset="0"/>
                <a:ea typeface="Arial" panose="020B0604020202020204" pitchFamily="34" charset="0"/>
              </a:rPr>
              <a:t>This rule change will clarify when a match shall be stopped to award the technical fall. By adding the near-fall to this rule it will make consistent with the takedown or reversal that creates the 15-point advantage.</a:t>
            </a:r>
            <a:endParaRPr lang="en-US" sz="2800" dirty="0">
              <a:solidFill>
                <a:schemeClr val="tx1"/>
              </a:solidFill>
            </a:endParaRPr>
          </a:p>
          <a:p>
            <a:pPr marL="0" indent="0">
              <a:buNone/>
            </a:pPr>
            <a:endParaRPr lang="en-US" dirty="0"/>
          </a:p>
        </p:txBody>
      </p:sp>
    </p:spTree>
    <p:extLst>
      <p:ext uri="{BB962C8B-B14F-4D97-AF65-F5344CB8AC3E}">
        <p14:creationId xmlns:p14="http://schemas.microsoft.com/office/powerpoint/2010/main" val="21753539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D7862-313E-6CC2-6EEE-20D18C3B2C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A28E1A-6A15-78AF-87F7-5D198F539BA0}"/>
              </a:ext>
            </a:extLst>
          </p:cNvPr>
          <p:cNvSpPr>
            <a:spLocks noGrp="1"/>
          </p:cNvSpPr>
          <p:nvPr>
            <p:ph type="title"/>
          </p:nvPr>
        </p:nvSpPr>
        <p:spPr>
          <a:xfrm>
            <a:off x="838200" y="365125"/>
            <a:ext cx="8491151" cy="1325563"/>
          </a:xfrm>
        </p:spPr>
        <p:txBody>
          <a:bodyPr anchor="ctr">
            <a:normAutofit/>
          </a:bodyPr>
          <a:lstStyle/>
          <a:p>
            <a:r>
              <a:rPr lang="en-US" dirty="0"/>
              <a:t>ILLEGAL HOLDS/MANEUVERS</a:t>
            </a:r>
            <a:br>
              <a:rPr lang="en-US" dirty="0"/>
            </a:br>
            <a:r>
              <a:rPr lang="en-US" dirty="0"/>
              <a:t>7-1-5n</a:t>
            </a:r>
          </a:p>
        </p:txBody>
      </p:sp>
      <p:pic>
        <p:nvPicPr>
          <p:cNvPr id="4" name="Content Placeholder 3">
            <a:extLst>
              <a:ext uri="{FF2B5EF4-FFF2-40B4-BE49-F238E27FC236}">
                <a16:creationId xmlns:a16="http://schemas.microsoft.com/office/drawing/2014/main" id="{5E6E1874-F572-CA6D-5146-965C3876FA60}"/>
              </a:ext>
            </a:extLst>
          </p:cNvPr>
          <p:cNvPicPr>
            <a:picLocks noGrp="1" noChangeAspect="1"/>
          </p:cNvPicPr>
          <p:nvPr>
            <p:ph idx="1"/>
          </p:nvPr>
        </p:nvPicPr>
        <p:blipFill>
          <a:blip r:embed="rId2"/>
          <a:stretch>
            <a:fillRect/>
          </a:stretch>
        </p:blipFill>
        <p:spPr>
          <a:xfrm>
            <a:off x="1678398" y="1690688"/>
            <a:ext cx="8835203" cy="4351338"/>
          </a:xfrm>
          <a:prstGeom prst="rect">
            <a:avLst/>
          </a:prstGeom>
          <a:noFill/>
        </p:spPr>
      </p:pic>
    </p:spTree>
    <p:extLst>
      <p:ext uri="{BB962C8B-B14F-4D97-AF65-F5344CB8AC3E}">
        <p14:creationId xmlns:p14="http://schemas.microsoft.com/office/powerpoint/2010/main" val="23439786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ECB62-AD22-2E24-4D89-ED95235CD479}"/>
              </a:ext>
            </a:extLst>
          </p:cNvPr>
          <p:cNvSpPr>
            <a:spLocks noGrp="1"/>
          </p:cNvSpPr>
          <p:nvPr>
            <p:ph type="title"/>
          </p:nvPr>
        </p:nvSpPr>
        <p:spPr/>
        <p:txBody>
          <a:bodyPr/>
          <a:lstStyle/>
          <a:p>
            <a:r>
              <a:rPr lang="en-US" dirty="0"/>
              <a:t>RULE 7-1-5n ILLEGAL HOLDS/MANEUVERS</a:t>
            </a:r>
          </a:p>
        </p:txBody>
      </p:sp>
      <p:sp>
        <p:nvSpPr>
          <p:cNvPr id="3" name="Content Placeholder 2">
            <a:extLst>
              <a:ext uri="{FF2B5EF4-FFF2-40B4-BE49-F238E27FC236}">
                <a16:creationId xmlns:a16="http://schemas.microsoft.com/office/drawing/2014/main" id="{A48E4105-362C-B185-1891-270F46F94EF8}"/>
              </a:ext>
            </a:extLst>
          </p:cNvPr>
          <p:cNvSpPr>
            <a:spLocks noGrp="1"/>
          </p:cNvSpPr>
          <p:nvPr>
            <p:ph idx="1"/>
          </p:nvPr>
        </p:nvSpPr>
        <p:spPr/>
        <p:txBody>
          <a:bodyPr>
            <a:normAutofit/>
          </a:bodyPr>
          <a:lstStyle/>
          <a:p>
            <a:pPr marL="0" marR="0">
              <a:spcBef>
                <a:spcPts val="995"/>
              </a:spcBef>
              <a:spcAft>
                <a:spcPts val="995"/>
              </a:spcAft>
            </a:pPr>
            <a:r>
              <a:rPr lang="en-US" sz="2400" dirty="0">
                <a:solidFill>
                  <a:schemeClr val="tx1"/>
                </a:solidFill>
                <a:effectLst/>
                <a:latin typeface="Calibri" panose="020F0502020204030204" pitchFamily="34" charset="0"/>
                <a:ea typeface="Arial" panose="020B0604020202020204" pitchFamily="34" charset="0"/>
              </a:rPr>
              <a:t>n.</a:t>
            </a:r>
            <a:r>
              <a:rPr lang="en-US" sz="2400" dirty="0">
                <a:solidFill>
                  <a:schemeClr val="tx1"/>
                </a:solidFill>
                <a:effectLst/>
                <a:latin typeface="Calibri" panose="020F0502020204030204" pitchFamily="34" charset="0"/>
                <a:ea typeface="Times New Roman" panose="02020603050405020304" pitchFamily="18" charset="0"/>
              </a:rPr>
              <a:t> </a:t>
            </a:r>
            <a:r>
              <a:rPr lang="en-US" sz="2400" dirty="0">
                <a:solidFill>
                  <a:schemeClr val="tx1"/>
                </a:solidFill>
                <a:effectLst/>
                <a:latin typeface="Calibri" panose="020F0502020204030204" pitchFamily="34" charset="0"/>
                <a:ea typeface="Arial" panose="020B0604020202020204" pitchFamily="34" charset="0"/>
              </a:rPr>
              <a:t>leg block (cut-back) </a:t>
            </a:r>
            <a:r>
              <a:rPr lang="en-US" sz="2400" u="sng" dirty="0">
                <a:solidFill>
                  <a:schemeClr val="tx1"/>
                </a:solidFill>
                <a:effectLst/>
                <a:latin typeface="Calibri" panose="020F0502020204030204" pitchFamily="34" charset="0"/>
                <a:ea typeface="Arial" panose="020B0604020202020204" pitchFamily="34" charset="0"/>
              </a:rPr>
              <a:t>when leaving the feet and using the foot or leg to "cut out" an opponent’s leg, to include from the rear-standing position.</a:t>
            </a:r>
            <a:endParaRPr lang="en-US" sz="2400" dirty="0">
              <a:solidFill>
                <a:schemeClr val="tx1"/>
              </a:solidFill>
              <a:effectLst/>
              <a:latin typeface="Times New Roman" panose="02020603050405020304" pitchFamily="18" charset="0"/>
              <a:ea typeface="Times New Roman" panose="02020603050405020304" pitchFamily="18" charset="0"/>
            </a:endParaRPr>
          </a:p>
          <a:p>
            <a:pPr marL="0" marR="0" indent="0">
              <a:spcBef>
                <a:spcPts val="995"/>
              </a:spcBef>
              <a:spcAft>
                <a:spcPts val="995"/>
              </a:spcAft>
              <a:buNone/>
            </a:pPr>
            <a:endParaRPr lang="en-US" sz="2400" dirty="0">
              <a:solidFill>
                <a:schemeClr val="tx1"/>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400" b="1" dirty="0">
                <a:solidFill>
                  <a:schemeClr val="tx1"/>
                </a:solidFill>
                <a:effectLst/>
                <a:latin typeface="Calibri" panose="020F0502020204030204" pitchFamily="34" charset="0"/>
                <a:ea typeface="Arial" panose="020B0604020202020204" pitchFamily="34" charset="0"/>
              </a:rPr>
              <a:t>Rationale:</a:t>
            </a:r>
            <a:endParaRPr lang="en-US" sz="2400" dirty="0">
              <a:solidFill>
                <a:schemeClr val="tx1"/>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400" dirty="0">
                <a:solidFill>
                  <a:schemeClr val="tx1"/>
                </a:solidFill>
                <a:effectLst/>
                <a:latin typeface="Calibri" panose="020F0502020204030204" pitchFamily="34" charset="0"/>
                <a:ea typeface="Arial" panose="020B0604020202020204" pitchFamily="34" charset="0"/>
              </a:rPr>
              <a:t> </a:t>
            </a:r>
            <a:endParaRPr lang="en-US" sz="2400" dirty="0">
              <a:solidFill>
                <a:schemeClr val="tx1"/>
              </a:solidFill>
              <a:effectLst/>
              <a:latin typeface="Times New Roman" panose="02020603050405020304" pitchFamily="18" charset="0"/>
              <a:ea typeface="Times New Roman" panose="02020603050405020304" pitchFamily="18" charset="0"/>
            </a:endParaRPr>
          </a:p>
          <a:p>
            <a:pPr marL="0" indent="0">
              <a:buNone/>
            </a:pPr>
            <a:r>
              <a:rPr lang="en-US" sz="2400" dirty="0">
                <a:solidFill>
                  <a:schemeClr val="tx1"/>
                </a:solidFill>
                <a:effectLst/>
                <a:latin typeface="Calibri" panose="020F0502020204030204" pitchFamily="34" charset="0"/>
                <a:ea typeface="Arial" panose="020B0604020202020204" pitchFamily="34" charset="0"/>
              </a:rPr>
              <a:t>This rule change seeks to clarify language regarding the leg block or "cut-back". When applied the move/maneuver can cause significant injury to the defensive wrestler lower extremities. The NFHS is now aligned with other rules codes to clarify this illegal maneuver.</a:t>
            </a:r>
            <a:endParaRPr lang="en-US" sz="2400" dirty="0">
              <a:solidFill>
                <a:schemeClr val="tx1"/>
              </a:solidFill>
            </a:endParaRPr>
          </a:p>
        </p:txBody>
      </p:sp>
    </p:spTree>
    <p:extLst>
      <p:ext uri="{BB962C8B-B14F-4D97-AF65-F5344CB8AC3E}">
        <p14:creationId xmlns:p14="http://schemas.microsoft.com/office/powerpoint/2010/main" val="12181774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C9611-806B-1BD4-0983-54A586D3E1E9}"/>
              </a:ext>
            </a:extLst>
          </p:cNvPr>
          <p:cNvSpPr>
            <a:spLocks noGrp="1"/>
          </p:cNvSpPr>
          <p:nvPr>
            <p:ph type="title"/>
          </p:nvPr>
        </p:nvSpPr>
        <p:spPr/>
        <p:txBody>
          <a:bodyPr/>
          <a:lstStyle/>
          <a:p>
            <a:br>
              <a:rPr lang="en-US" dirty="0"/>
            </a:br>
            <a:r>
              <a:rPr lang="en-US" dirty="0"/>
              <a:t>Illegal</a:t>
            </a:r>
          </a:p>
        </p:txBody>
      </p:sp>
      <p:pic>
        <p:nvPicPr>
          <p:cNvPr id="5" name="Content Placeholder 4">
            <a:extLst>
              <a:ext uri="{FF2B5EF4-FFF2-40B4-BE49-F238E27FC236}">
                <a16:creationId xmlns:a16="http://schemas.microsoft.com/office/drawing/2014/main" id="{AFE69B67-CDCA-FB1D-2B00-89366DCA2BD9}"/>
              </a:ext>
            </a:extLst>
          </p:cNvPr>
          <p:cNvPicPr>
            <a:picLocks noGrp="1" noChangeAspect="1"/>
          </p:cNvPicPr>
          <p:nvPr>
            <p:ph idx="1"/>
          </p:nvPr>
        </p:nvPicPr>
        <p:blipFill>
          <a:blip r:embed="rId2"/>
          <a:stretch>
            <a:fillRect/>
          </a:stretch>
        </p:blipFill>
        <p:spPr>
          <a:xfrm>
            <a:off x="1979269" y="1690688"/>
            <a:ext cx="8491151" cy="4744043"/>
          </a:xfrm>
          <a:prstGeom prst="rect">
            <a:avLst/>
          </a:prstGeom>
        </p:spPr>
      </p:pic>
    </p:spTree>
    <p:extLst>
      <p:ext uri="{BB962C8B-B14F-4D97-AF65-F5344CB8AC3E}">
        <p14:creationId xmlns:p14="http://schemas.microsoft.com/office/powerpoint/2010/main" val="19260764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EAE4BA-0EA1-1B3C-1E6D-3E3AAED1FF90}"/>
              </a:ext>
            </a:extLst>
          </p:cNvPr>
          <p:cNvPicPr>
            <a:picLocks noChangeAspect="1"/>
          </p:cNvPicPr>
          <p:nvPr/>
        </p:nvPicPr>
        <p:blipFill>
          <a:blip r:embed="rId2"/>
          <a:stretch>
            <a:fillRect/>
          </a:stretch>
        </p:blipFill>
        <p:spPr>
          <a:xfrm>
            <a:off x="2882096" y="340712"/>
            <a:ext cx="6452976" cy="5703201"/>
          </a:xfrm>
          <a:prstGeom prst="rect">
            <a:avLst/>
          </a:prstGeom>
        </p:spPr>
      </p:pic>
    </p:spTree>
    <p:extLst>
      <p:ext uri="{BB962C8B-B14F-4D97-AF65-F5344CB8AC3E}">
        <p14:creationId xmlns:p14="http://schemas.microsoft.com/office/powerpoint/2010/main" val="37759461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394CBE-E4A3-783A-91E7-EEF7AEDFA84B}"/>
              </a:ext>
            </a:extLst>
          </p:cNvPr>
          <p:cNvPicPr>
            <a:picLocks noChangeAspect="1"/>
          </p:cNvPicPr>
          <p:nvPr/>
        </p:nvPicPr>
        <p:blipFill>
          <a:blip r:embed="rId2"/>
          <a:stretch>
            <a:fillRect/>
          </a:stretch>
        </p:blipFill>
        <p:spPr>
          <a:xfrm>
            <a:off x="1562582" y="140974"/>
            <a:ext cx="9453141" cy="5994151"/>
          </a:xfrm>
          <a:prstGeom prst="rect">
            <a:avLst/>
          </a:prstGeom>
        </p:spPr>
      </p:pic>
    </p:spTree>
    <p:extLst>
      <p:ext uri="{BB962C8B-B14F-4D97-AF65-F5344CB8AC3E}">
        <p14:creationId xmlns:p14="http://schemas.microsoft.com/office/powerpoint/2010/main" val="18963545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a:extLst>
              <a:ext uri="{FF2B5EF4-FFF2-40B4-BE49-F238E27FC236}">
                <a16:creationId xmlns:a16="http://schemas.microsoft.com/office/drawing/2014/main" id="{AC8802C7-7841-0D6F-D505-1C4E4DF48AAD}"/>
              </a:ext>
            </a:extLst>
          </p:cNvPr>
          <p:cNvPicPr>
            <a:picLocks noChangeAspect="1"/>
          </p:cNvPicPr>
          <p:nvPr/>
        </p:nvPicPr>
        <p:blipFill>
          <a:blip r:embed="rId2"/>
          <a:stretch>
            <a:fillRect/>
          </a:stretch>
        </p:blipFill>
        <p:spPr>
          <a:xfrm>
            <a:off x="1771998" y="0"/>
            <a:ext cx="8367425" cy="6455901"/>
          </a:xfrm>
          <a:prstGeom prst="rect">
            <a:avLst/>
          </a:prstGeom>
        </p:spPr>
      </p:pic>
    </p:spTree>
    <p:extLst>
      <p:ext uri="{BB962C8B-B14F-4D97-AF65-F5344CB8AC3E}">
        <p14:creationId xmlns:p14="http://schemas.microsoft.com/office/powerpoint/2010/main" val="4466343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a:extLst>
              <a:ext uri="{FF2B5EF4-FFF2-40B4-BE49-F238E27FC236}">
                <a16:creationId xmlns:a16="http://schemas.microsoft.com/office/drawing/2014/main" id="{1CC275A0-5BEF-6A1E-598E-D8C5065B7DAB}"/>
              </a:ext>
            </a:extLst>
          </p:cNvPr>
          <p:cNvPicPr>
            <a:picLocks noChangeAspect="1"/>
          </p:cNvPicPr>
          <p:nvPr/>
        </p:nvPicPr>
        <p:blipFill>
          <a:blip r:embed="rId2"/>
          <a:stretch>
            <a:fillRect/>
          </a:stretch>
        </p:blipFill>
        <p:spPr>
          <a:xfrm>
            <a:off x="3686678" y="372929"/>
            <a:ext cx="5070096" cy="5541734"/>
          </a:xfrm>
          <a:prstGeom prst="rect">
            <a:avLst/>
          </a:prstGeom>
        </p:spPr>
      </p:pic>
    </p:spTree>
    <p:extLst>
      <p:ext uri="{BB962C8B-B14F-4D97-AF65-F5344CB8AC3E}">
        <p14:creationId xmlns:p14="http://schemas.microsoft.com/office/powerpoint/2010/main" val="35851552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PReplay_Final1708373818 (9)">
            <a:hlinkClick r:id="" action="ppaction://media"/>
            <a:extLst>
              <a:ext uri="{FF2B5EF4-FFF2-40B4-BE49-F238E27FC236}">
                <a16:creationId xmlns:a16="http://schemas.microsoft.com/office/drawing/2014/main" id="{2710337E-FF80-4980-0B10-3C80929662D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8753" y="93124"/>
            <a:ext cx="11958452" cy="6577820"/>
          </a:xfrm>
          <a:prstGeom prst="rect">
            <a:avLst/>
          </a:prstGeom>
        </p:spPr>
      </p:pic>
    </p:spTree>
    <p:extLst>
      <p:ext uri="{BB962C8B-B14F-4D97-AF65-F5344CB8AC3E}">
        <p14:creationId xmlns:p14="http://schemas.microsoft.com/office/powerpoint/2010/main" val="3608371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08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DDCEA-6FE9-8D3B-06C1-1372586CCDCA}"/>
              </a:ext>
            </a:extLst>
          </p:cNvPr>
          <p:cNvSpPr>
            <a:spLocks noGrp="1"/>
          </p:cNvSpPr>
          <p:nvPr>
            <p:ph type="title"/>
          </p:nvPr>
        </p:nvSpPr>
        <p:spPr/>
        <p:txBody>
          <a:bodyPr/>
          <a:lstStyle/>
          <a:p>
            <a:r>
              <a:rPr lang="en-US" dirty="0"/>
              <a:t>Illegal Cut Back </a:t>
            </a:r>
          </a:p>
        </p:txBody>
      </p:sp>
      <p:sp>
        <p:nvSpPr>
          <p:cNvPr id="3" name="Content Placeholder 2">
            <a:extLst>
              <a:ext uri="{FF2B5EF4-FFF2-40B4-BE49-F238E27FC236}">
                <a16:creationId xmlns:a16="http://schemas.microsoft.com/office/drawing/2014/main" id="{4394F631-8CB3-7B57-BE84-E219E178300F}"/>
              </a:ext>
            </a:extLst>
          </p:cNvPr>
          <p:cNvSpPr>
            <a:spLocks noGrp="1"/>
          </p:cNvSpPr>
          <p:nvPr>
            <p:ph idx="1"/>
          </p:nvPr>
        </p:nvSpPr>
        <p:spPr/>
        <p:txBody>
          <a:bodyPr/>
          <a:lstStyle/>
          <a:p>
            <a:r>
              <a:rPr lang="en-US" dirty="0">
                <a:hlinkClick r:id="rId2"/>
              </a:rPr>
              <a:t>https://www.facebook.com/reel/320728183679408</a:t>
            </a:r>
            <a:endParaRPr lang="en-US" dirty="0"/>
          </a:p>
          <a:p>
            <a:endParaRPr lang="en-US" dirty="0"/>
          </a:p>
        </p:txBody>
      </p:sp>
    </p:spTree>
    <p:extLst>
      <p:ext uri="{BB962C8B-B14F-4D97-AF65-F5344CB8AC3E}">
        <p14:creationId xmlns:p14="http://schemas.microsoft.com/office/powerpoint/2010/main" val="15106566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D4137-4F78-4F40-1D5A-FC51CFDE7378}"/>
              </a:ext>
            </a:extLst>
          </p:cNvPr>
          <p:cNvSpPr>
            <a:spLocks noGrp="1"/>
          </p:cNvSpPr>
          <p:nvPr>
            <p:ph type="title"/>
          </p:nvPr>
        </p:nvSpPr>
        <p:spPr/>
        <p:txBody>
          <a:bodyPr/>
          <a:lstStyle/>
          <a:p>
            <a:r>
              <a:rPr lang="en-US" dirty="0"/>
              <a:t>What do you think?</a:t>
            </a:r>
          </a:p>
        </p:txBody>
      </p:sp>
      <p:pic>
        <p:nvPicPr>
          <p:cNvPr id="5" name="VID_20250924_123551 (2)">
            <a:hlinkClick r:id="" action="ppaction://media"/>
            <a:extLst>
              <a:ext uri="{FF2B5EF4-FFF2-40B4-BE49-F238E27FC236}">
                <a16:creationId xmlns:a16="http://schemas.microsoft.com/office/drawing/2014/main" id="{7C36E6DD-165F-50C1-332C-D0170A48D605}"/>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179978" y="365125"/>
            <a:ext cx="2952448" cy="5248159"/>
          </a:xfrm>
        </p:spPr>
      </p:pic>
    </p:spTree>
    <p:extLst>
      <p:ext uri="{BB962C8B-B14F-4D97-AF65-F5344CB8AC3E}">
        <p14:creationId xmlns:p14="http://schemas.microsoft.com/office/powerpoint/2010/main" val="1232094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5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6C320-AB49-9D76-560F-6391AB514F28}"/>
              </a:ext>
            </a:extLst>
          </p:cNvPr>
          <p:cNvSpPr>
            <a:spLocks noGrp="1"/>
          </p:cNvSpPr>
          <p:nvPr>
            <p:ph type="title"/>
          </p:nvPr>
        </p:nvSpPr>
        <p:spPr/>
        <p:txBody>
          <a:bodyPr/>
          <a:lstStyle/>
          <a:p>
            <a:r>
              <a:rPr lang="en-US" dirty="0"/>
              <a:t>What do you think?</a:t>
            </a:r>
          </a:p>
        </p:txBody>
      </p:sp>
      <p:pic>
        <p:nvPicPr>
          <p:cNvPr id="4" name="VID_20250924_123542 (2)">
            <a:hlinkClick r:id="" action="ppaction://media"/>
            <a:extLst>
              <a:ext uri="{FF2B5EF4-FFF2-40B4-BE49-F238E27FC236}">
                <a16:creationId xmlns:a16="http://schemas.microsoft.com/office/drawing/2014/main" id="{9F721C66-8721-A08A-24F4-D17B33DCCDE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573516" y="263043"/>
            <a:ext cx="2925472" cy="5200208"/>
          </a:xfrm>
        </p:spPr>
      </p:pic>
    </p:spTree>
    <p:extLst>
      <p:ext uri="{BB962C8B-B14F-4D97-AF65-F5344CB8AC3E}">
        <p14:creationId xmlns:p14="http://schemas.microsoft.com/office/powerpoint/2010/main" val="4264812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1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73D11-CAA2-BFA8-C29D-D32570D659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35CDE6-029F-BC09-6671-50272430E63A}"/>
              </a:ext>
            </a:extLst>
          </p:cNvPr>
          <p:cNvSpPr>
            <a:spLocks noGrp="1"/>
          </p:cNvSpPr>
          <p:nvPr>
            <p:ph type="title"/>
          </p:nvPr>
        </p:nvSpPr>
        <p:spPr/>
        <p:txBody>
          <a:bodyPr>
            <a:normAutofit/>
          </a:bodyPr>
          <a:lstStyle/>
          <a:p>
            <a:r>
              <a:rPr lang="en-US" dirty="0"/>
              <a:t>TECHNICAL VIOLATIONS</a:t>
            </a:r>
            <a:br>
              <a:rPr lang="en-US" dirty="0"/>
            </a:br>
            <a:r>
              <a:rPr lang="en-US" dirty="0"/>
              <a:t>7-3-3</a:t>
            </a:r>
          </a:p>
        </p:txBody>
      </p:sp>
      <p:sp>
        <p:nvSpPr>
          <p:cNvPr id="3" name="Content Placeholder 2">
            <a:extLst>
              <a:ext uri="{FF2B5EF4-FFF2-40B4-BE49-F238E27FC236}">
                <a16:creationId xmlns:a16="http://schemas.microsoft.com/office/drawing/2014/main" id="{F9F28C0A-9F22-1A85-F19C-C8369AFA3A87}"/>
              </a:ext>
            </a:extLst>
          </p:cNvPr>
          <p:cNvSpPr>
            <a:spLocks noGrp="1"/>
          </p:cNvSpPr>
          <p:nvPr>
            <p:ph idx="1"/>
          </p:nvPr>
        </p:nvSpPr>
        <p:spPr>
          <a:xfrm>
            <a:off x="5217885" y="2151925"/>
            <a:ext cx="6779260" cy="3497580"/>
          </a:xfrm>
        </p:spPr>
        <p:txBody>
          <a:bodyPr>
            <a:normAutofit/>
          </a:bodyPr>
          <a:lstStyle/>
          <a:p>
            <a:pPr marL="0" indent="0">
              <a:buNone/>
            </a:pPr>
            <a:endParaRPr lang="en-US" dirty="0"/>
          </a:p>
        </p:txBody>
      </p:sp>
      <p:pic>
        <p:nvPicPr>
          <p:cNvPr id="5" name="Picture 4" descr="A person wrestling on a court&#10;&#10;AI-generated content may be incorrect.">
            <a:extLst>
              <a:ext uri="{FF2B5EF4-FFF2-40B4-BE49-F238E27FC236}">
                <a16:creationId xmlns:a16="http://schemas.microsoft.com/office/drawing/2014/main" id="{9F65F834-0F51-F9A4-B11C-02BCFC693861}"/>
              </a:ext>
            </a:extLst>
          </p:cNvPr>
          <p:cNvPicPr>
            <a:picLocks noChangeAspect="1"/>
          </p:cNvPicPr>
          <p:nvPr/>
        </p:nvPicPr>
        <p:blipFill>
          <a:blip r:embed="rId2"/>
          <a:stretch>
            <a:fillRect/>
          </a:stretch>
        </p:blipFill>
        <p:spPr>
          <a:xfrm>
            <a:off x="3403600" y="1322795"/>
            <a:ext cx="4632925" cy="4573529"/>
          </a:xfrm>
          <a:prstGeom prst="rect">
            <a:avLst/>
          </a:prstGeom>
        </p:spPr>
      </p:pic>
    </p:spTree>
    <p:extLst>
      <p:ext uri="{BB962C8B-B14F-4D97-AF65-F5344CB8AC3E}">
        <p14:creationId xmlns:p14="http://schemas.microsoft.com/office/powerpoint/2010/main" val="6981081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228B9-D70A-E45B-9A27-9F6FBA02A289}"/>
              </a:ext>
            </a:extLst>
          </p:cNvPr>
          <p:cNvSpPr>
            <a:spLocks noGrp="1"/>
          </p:cNvSpPr>
          <p:nvPr>
            <p:ph type="title"/>
          </p:nvPr>
        </p:nvSpPr>
        <p:spPr/>
        <p:txBody>
          <a:bodyPr/>
          <a:lstStyle/>
          <a:p>
            <a:r>
              <a:rPr lang="en-US" dirty="0"/>
              <a:t>RULE 7-3-3 TECHNICAL VIOLATIONS</a:t>
            </a:r>
            <a:br>
              <a:rPr lang="en-US" dirty="0"/>
            </a:br>
            <a:endParaRPr lang="en-US" dirty="0"/>
          </a:p>
        </p:txBody>
      </p:sp>
      <p:sp>
        <p:nvSpPr>
          <p:cNvPr id="3" name="Content Placeholder 2">
            <a:extLst>
              <a:ext uri="{FF2B5EF4-FFF2-40B4-BE49-F238E27FC236}">
                <a16:creationId xmlns:a16="http://schemas.microsoft.com/office/drawing/2014/main" id="{50C6BDC5-2EFF-3557-AF03-89458F1D639E}"/>
              </a:ext>
            </a:extLst>
          </p:cNvPr>
          <p:cNvSpPr>
            <a:spLocks noGrp="1"/>
          </p:cNvSpPr>
          <p:nvPr>
            <p:ph idx="1"/>
          </p:nvPr>
        </p:nvSpPr>
        <p:spPr/>
        <p:txBody>
          <a:bodyPr>
            <a:normAutofit/>
          </a:bodyPr>
          <a:lstStyle/>
          <a:p>
            <a:r>
              <a:rPr lang="en-US" sz="2400" b="1" dirty="0">
                <a:solidFill>
                  <a:srgbClr val="000000"/>
                </a:solidFill>
                <a:effectLst/>
                <a:latin typeface="Calibri" panose="020F0502020204030204" pitchFamily="34" charset="0"/>
                <a:ea typeface="Arial" panose="020B0604020202020204" pitchFamily="34" charset="0"/>
              </a:rPr>
              <a:t>ART. 3 . . .</a:t>
            </a:r>
            <a:r>
              <a:rPr lang="en-US" sz="2400" dirty="0">
                <a:solidFill>
                  <a:srgbClr val="000000"/>
                </a:solidFill>
                <a:effectLst/>
                <a:latin typeface="Calibri" panose="020F0502020204030204" pitchFamily="34" charset="0"/>
                <a:ea typeface="Arial" panose="020B0604020202020204" pitchFamily="34" charset="0"/>
              </a:rPr>
              <a:t> Interlocking or overlapping the hands, fingers or arms around the opponent's body (with or without an</a:t>
            </a:r>
            <a:r>
              <a:rPr lang="en-US" sz="2400" dirty="0">
                <a:solidFill>
                  <a:schemeClr val="tx1"/>
                </a:solidFill>
                <a:effectLst/>
                <a:latin typeface="Calibri" panose="020F0502020204030204" pitchFamily="34" charset="0"/>
                <a:ea typeface="Arial" panose="020B0604020202020204" pitchFamily="34" charset="0"/>
              </a:rPr>
              <a:t> </a:t>
            </a:r>
            <a:r>
              <a:rPr lang="en-US" sz="2400" u="sng" dirty="0">
                <a:solidFill>
                  <a:schemeClr val="tx1"/>
                </a:solidFill>
                <a:effectLst/>
                <a:latin typeface="Calibri" panose="020F0502020204030204" pitchFamily="34" charset="0"/>
                <a:ea typeface="Arial" panose="020B0604020202020204" pitchFamily="34" charset="0"/>
              </a:rPr>
              <a:t>extremity</a:t>
            </a:r>
            <a:r>
              <a:rPr lang="en-US" sz="2400" dirty="0">
                <a:solidFill>
                  <a:schemeClr val="tx1"/>
                </a:solidFill>
                <a:effectLst/>
                <a:latin typeface="Calibri" panose="020F0502020204030204" pitchFamily="34" charset="0"/>
                <a:ea typeface="Arial" panose="020B0604020202020204" pitchFamily="34" charset="0"/>
              </a:rPr>
              <a:t> </a:t>
            </a:r>
            <a:r>
              <a:rPr lang="en-US" sz="2400" strike="sngStrike" dirty="0">
                <a:solidFill>
                  <a:schemeClr val="tx1"/>
                </a:solidFill>
                <a:effectLst/>
                <a:latin typeface="Calibri" panose="020F0502020204030204" pitchFamily="34" charset="0"/>
                <a:ea typeface="Arial" panose="020B0604020202020204" pitchFamily="34" charset="0"/>
              </a:rPr>
              <a:t>arm</a:t>
            </a:r>
            <a:r>
              <a:rPr lang="en-US" sz="2400" dirty="0">
                <a:solidFill>
                  <a:schemeClr val="tx1"/>
                </a:solidFill>
                <a:effectLst/>
                <a:latin typeface="Calibri" panose="020F0502020204030204" pitchFamily="34" charset="0"/>
                <a:ea typeface="Arial" panose="020B0604020202020204" pitchFamily="34" charset="0"/>
              </a:rPr>
              <a:t> </a:t>
            </a:r>
            <a:r>
              <a:rPr lang="en-US" sz="2400" dirty="0">
                <a:solidFill>
                  <a:srgbClr val="000000"/>
                </a:solidFill>
                <a:effectLst/>
                <a:latin typeface="Calibri" panose="020F0502020204030204" pitchFamily="34" charset="0"/>
                <a:ea typeface="Arial" panose="020B0604020202020204" pitchFamily="34" charset="0"/>
              </a:rPr>
              <a:t>included) or both legs by a wrestler in the advantage position, unless the opponent has all the weight supported entirely by the feet or has lifted the opponent off the mat or the opponent has met near-fall criteria, is a technical violation and the penalty point(s) shall be awarded in addition to points earned. (When bringing your opponent to the mat, hands overlapping or interlocking beyond reaction time is a technical violation.) (Photos 103-106)</a:t>
            </a:r>
          </a:p>
          <a:p>
            <a:pPr marL="0" indent="0">
              <a:buNone/>
            </a:pPr>
            <a:endParaRPr lang="en-US" sz="2400" dirty="0">
              <a:solidFill>
                <a:srgbClr val="000000"/>
              </a:solidFill>
            </a:endParaRPr>
          </a:p>
          <a:p>
            <a:pPr marL="0" marR="0" indent="0">
              <a:spcBef>
                <a:spcPts val="0"/>
              </a:spcBef>
              <a:spcAft>
                <a:spcPts val="0"/>
              </a:spcAft>
              <a:buNone/>
            </a:pPr>
            <a:r>
              <a:rPr lang="en-US" sz="2400" b="1" dirty="0">
                <a:solidFill>
                  <a:srgbClr val="000000"/>
                </a:solidFill>
                <a:effectLst/>
                <a:latin typeface="Calibri" panose="020F0502020204030204" pitchFamily="34" charset="0"/>
                <a:ea typeface="Arial" panose="020B0604020202020204" pitchFamily="34" charset="0"/>
              </a:rPr>
              <a:t>Rationale:</a:t>
            </a:r>
            <a:endParaRPr lang="en-US" sz="2400" dirty="0">
              <a:effectLst/>
              <a:latin typeface="Times New Roman" panose="02020603050405020304" pitchFamily="18" charset="0"/>
              <a:ea typeface="Times New Roman" panose="02020603050405020304" pitchFamily="18" charset="0"/>
            </a:endParaRPr>
          </a:p>
          <a:p>
            <a:pPr marL="0" indent="0">
              <a:buNone/>
            </a:pPr>
            <a:r>
              <a:rPr lang="en-US" sz="2400" dirty="0">
                <a:solidFill>
                  <a:srgbClr val="000000"/>
                </a:solidFill>
                <a:effectLst/>
                <a:latin typeface="Calibri" panose="020F0502020204030204" pitchFamily="34" charset="0"/>
                <a:ea typeface="Arial" panose="020B0604020202020204" pitchFamily="34" charset="0"/>
              </a:rPr>
              <a:t>Locking hands and including a leg in the clasp around the trunk of the body is the same as locking hands with an arm included.  </a:t>
            </a:r>
            <a:endParaRPr lang="en-US" sz="2400" dirty="0"/>
          </a:p>
        </p:txBody>
      </p:sp>
    </p:spTree>
    <p:extLst>
      <p:ext uri="{BB962C8B-B14F-4D97-AF65-F5344CB8AC3E}">
        <p14:creationId xmlns:p14="http://schemas.microsoft.com/office/powerpoint/2010/main" val="33183972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A6EA3-DFBD-3892-F945-9E15B8DAC7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038862-46F6-C835-961D-68518F38281F}"/>
              </a:ext>
            </a:extLst>
          </p:cNvPr>
          <p:cNvSpPr>
            <a:spLocks noGrp="1"/>
          </p:cNvSpPr>
          <p:nvPr>
            <p:ph type="title"/>
          </p:nvPr>
        </p:nvSpPr>
        <p:spPr/>
        <p:txBody>
          <a:bodyPr/>
          <a:lstStyle/>
          <a:p>
            <a:r>
              <a:rPr lang="en-US" dirty="0"/>
              <a:t>OFFICIAL WRESTLING SIGNALS</a:t>
            </a:r>
            <a:br>
              <a:rPr lang="en-US" dirty="0"/>
            </a:br>
            <a:endParaRPr lang="en-US" dirty="0"/>
          </a:p>
        </p:txBody>
      </p:sp>
      <p:sp>
        <p:nvSpPr>
          <p:cNvPr id="3" name="Content Placeholder 2">
            <a:extLst>
              <a:ext uri="{FF2B5EF4-FFF2-40B4-BE49-F238E27FC236}">
                <a16:creationId xmlns:a16="http://schemas.microsoft.com/office/drawing/2014/main" id="{F456A376-567F-15E9-84B7-819E41BED886}"/>
              </a:ext>
            </a:extLst>
          </p:cNvPr>
          <p:cNvSpPr>
            <a:spLocks noGrp="1"/>
          </p:cNvSpPr>
          <p:nvPr>
            <p:ph idx="1"/>
          </p:nvPr>
        </p:nvSpPr>
        <p:spPr>
          <a:xfrm>
            <a:off x="1612247" y="4956630"/>
            <a:ext cx="10215228" cy="1132114"/>
          </a:xfrm>
        </p:spPr>
        <p:txBody>
          <a:bodyPr>
            <a:normAutofit fontScale="92500" lnSpcReduction="20000"/>
          </a:bodyPr>
          <a:lstStyle/>
          <a:p>
            <a:r>
              <a:rPr lang="en-US" sz="1800" dirty="0"/>
              <a:t>The former signal No. 3 (Officials Timeout) has been removed.</a:t>
            </a:r>
          </a:p>
          <a:p>
            <a:r>
              <a:rPr lang="en-US" sz="1800" dirty="0"/>
              <a:t>Signal No. 9 (No Control) has been modified to move the hands left to right instead of circular.</a:t>
            </a:r>
          </a:p>
          <a:p>
            <a:r>
              <a:rPr lang="en-US" sz="1800" dirty="0"/>
              <a:t>Signal No. 21 (Near Fall) </a:t>
            </a:r>
            <a:r>
              <a:rPr lang="en-US" sz="1800" b="1" u="sng" dirty="0"/>
              <a:t>&amp; Takedown</a:t>
            </a:r>
            <a:r>
              <a:rPr lang="en-US" sz="1800" dirty="0"/>
              <a:t>) has been modified so the number three is signaled as if making the “OK” sign.</a:t>
            </a:r>
          </a:p>
        </p:txBody>
      </p:sp>
      <p:pic>
        <p:nvPicPr>
          <p:cNvPr id="5" name="Picture 4" descr="A person in a referee shirt&#10;&#10;AI-generated content may be incorrect.">
            <a:extLst>
              <a:ext uri="{FF2B5EF4-FFF2-40B4-BE49-F238E27FC236}">
                <a16:creationId xmlns:a16="http://schemas.microsoft.com/office/drawing/2014/main" id="{367D51D6-8139-22DC-0099-817E653DD256}"/>
              </a:ext>
            </a:extLst>
          </p:cNvPr>
          <p:cNvPicPr>
            <a:picLocks noChangeAspect="1"/>
          </p:cNvPicPr>
          <p:nvPr/>
        </p:nvPicPr>
        <p:blipFill>
          <a:blip r:embed="rId2"/>
          <a:stretch>
            <a:fillRect/>
          </a:stretch>
        </p:blipFill>
        <p:spPr>
          <a:xfrm>
            <a:off x="1612247" y="1027906"/>
            <a:ext cx="7936992" cy="3877056"/>
          </a:xfrm>
          <a:prstGeom prst="rect">
            <a:avLst/>
          </a:prstGeom>
        </p:spPr>
      </p:pic>
    </p:spTree>
    <p:extLst>
      <p:ext uri="{BB962C8B-B14F-4D97-AF65-F5344CB8AC3E}">
        <p14:creationId xmlns:p14="http://schemas.microsoft.com/office/powerpoint/2010/main" val="30318975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C3484-E056-96E9-509A-2694D46648EB}"/>
              </a:ext>
            </a:extLst>
          </p:cNvPr>
          <p:cNvSpPr>
            <a:spLocks noGrp="1"/>
          </p:cNvSpPr>
          <p:nvPr>
            <p:ph type="title"/>
          </p:nvPr>
        </p:nvSpPr>
        <p:spPr/>
        <p:txBody>
          <a:bodyPr/>
          <a:lstStyle/>
          <a:p>
            <a:r>
              <a:rPr lang="en-US" dirty="0"/>
              <a:t>OFFICIAL WRESTLING SIGNALS</a:t>
            </a:r>
          </a:p>
        </p:txBody>
      </p:sp>
      <p:sp>
        <p:nvSpPr>
          <p:cNvPr id="3" name="Content Placeholder 2">
            <a:extLst>
              <a:ext uri="{FF2B5EF4-FFF2-40B4-BE49-F238E27FC236}">
                <a16:creationId xmlns:a16="http://schemas.microsoft.com/office/drawing/2014/main" id="{BEFFA260-C8EC-BAE5-A721-EDB26DB0DFA3}"/>
              </a:ext>
            </a:extLst>
          </p:cNvPr>
          <p:cNvSpPr>
            <a:spLocks noGrp="1"/>
          </p:cNvSpPr>
          <p:nvPr>
            <p:ph idx="1"/>
          </p:nvPr>
        </p:nvSpPr>
        <p:spPr/>
        <p:txBody>
          <a:bodyPr>
            <a:noAutofit/>
          </a:bodyPr>
          <a:lstStyle/>
          <a:p>
            <a:pPr marL="0" marR="0">
              <a:spcBef>
                <a:spcPts val="1000"/>
              </a:spcBef>
              <a:spcAft>
                <a:spcPts val="1000"/>
              </a:spcAft>
            </a:pPr>
            <a:r>
              <a:rPr lang="en-US" dirty="0">
                <a:solidFill>
                  <a:schemeClr val="tx1"/>
                </a:solidFill>
                <a:effectLst/>
                <a:latin typeface="Calibri" panose="020F0502020204030204" pitchFamily="34" charset="0"/>
                <a:ea typeface="Arial" panose="020B0604020202020204" pitchFamily="34" charset="0"/>
              </a:rPr>
              <a:t>(#3) </a:t>
            </a:r>
            <a:r>
              <a:rPr lang="en-US" u="sng" dirty="0">
                <a:solidFill>
                  <a:schemeClr val="tx1"/>
                </a:solidFill>
                <a:effectLst/>
                <a:latin typeface="Calibri" panose="020F0502020204030204" pitchFamily="34" charset="0"/>
                <a:ea typeface="Arial" panose="020B0604020202020204" pitchFamily="34" charset="0"/>
              </a:rPr>
              <a:t>Remove Officials’ Time-out signal.</a:t>
            </a:r>
            <a:endParaRPr lang="en-US" u="sng" dirty="0">
              <a:solidFill>
                <a:schemeClr val="tx1"/>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b="1" dirty="0">
                <a:solidFill>
                  <a:srgbClr val="000000"/>
                </a:solidFill>
                <a:effectLst/>
                <a:latin typeface="Calibri" panose="020F0502020204030204" pitchFamily="34" charset="0"/>
                <a:ea typeface="Arial" panose="020B0604020202020204" pitchFamily="34" charset="0"/>
              </a:rPr>
              <a:t>Rationale:</a:t>
            </a:r>
            <a:endParaRPr lang="en-US" dirty="0">
              <a:effectLst/>
              <a:latin typeface="Times New Roman" panose="02020603050405020304" pitchFamily="18" charset="0"/>
              <a:ea typeface="Times New Roman" panose="02020603050405020304" pitchFamily="18" charset="0"/>
            </a:endParaRPr>
          </a:p>
          <a:p>
            <a:pPr marL="0" marR="0" indent="0">
              <a:spcBef>
                <a:spcPts val="1000"/>
              </a:spcBef>
              <a:spcAft>
                <a:spcPts val="1000"/>
              </a:spcAft>
              <a:buNone/>
            </a:pPr>
            <a:r>
              <a:rPr lang="en-US" dirty="0">
                <a:solidFill>
                  <a:srgbClr val="000000"/>
                </a:solidFill>
                <a:effectLst/>
                <a:latin typeface="Calibri" panose="020F0502020204030204" pitchFamily="34" charset="0"/>
                <a:ea typeface="calibri, sans-serif"/>
              </a:rPr>
              <a:t>It is an irrelevant signal, that the high school wrestling community does utilize to signal time-out.</a:t>
            </a:r>
            <a:endParaRPr lang="en-US" dirty="0">
              <a:effectLst/>
              <a:latin typeface="Times New Roman" panose="02020603050405020304" pitchFamily="18" charset="0"/>
              <a:ea typeface="Times New Roman" panose="02020603050405020304" pitchFamily="18" charset="0"/>
            </a:endParaRPr>
          </a:p>
          <a:p>
            <a:pPr marL="0" marR="0">
              <a:spcBef>
                <a:spcPts val="1000"/>
              </a:spcBef>
              <a:spcAft>
                <a:spcPts val="1000"/>
              </a:spcAft>
            </a:pPr>
            <a:r>
              <a:rPr lang="en-US" dirty="0">
                <a:solidFill>
                  <a:schemeClr val="tx1"/>
                </a:solidFill>
                <a:effectLst/>
                <a:latin typeface="Calibri" panose="020F0502020204030204" pitchFamily="34" charset="0"/>
                <a:ea typeface="Arial" panose="020B0604020202020204" pitchFamily="34" charset="0"/>
              </a:rPr>
              <a:t>(#9) </a:t>
            </a:r>
            <a:r>
              <a:rPr lang="en-US" u="sng" dirty="0">
                <a:solidFill>
                  <a:schemeClr val="tx1"/>
                </a:solidFill>
                <a:effectLst/>
                <a:latin typeface="Calibri" panose="020F0502020204030204" pitchFamily="34" charset="0"/>
                <a:ea typeface="Arial" panose="020B0604020202020204" pitchFamily="34" charset="0"/>
              </a:rPr>
              <a:t>Change direction of arrows in Indicate No Control to left and right instead of circular.</a:t>
            </a:r>
            <a:endParaRPr lang="en-US" u="sng" dirty="0">
              <a:solidFill>
                <a:schemeClr val="tx1"/>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b="1" dirty="0">
                <a:solidFill>
                  <a:srgbClr val="000000"/>
                </a:solidFill>
                <a:effectLst/>
                <a:latin typeface="Calibri" panose="020F0502020204030204" pitchFamily="34" charset="0"/>
                <a:ea typeface="Arial" panose="020B0604020202020204" pitchFamily="34" charset="0"/>
              </a:rPr>
              <a:t>Rationale:</a:t>
            </a:r>
            <a:endParaRPr lang="en-US" dirty="0">
              <a:effectLst/>
              <a:latin typeface="Times New Roman" panose="02020603050405020304" pitchFamily="18" charset="0"/>
              <a:ea typeface="Times New Roman" panose="02020603050405020304" pitchFamily="18" charset="0"/>
            </a:endParaRPr>
          </a:p>
          <a:p>
            <a:pPr marL="0" marR="0" indent="0">
              <a:spcBef>
                <a:spcPts val="1000"/>
              </a:spcBef>
              <a:spcAft>
                <a:spcPts val="1000"/>
              </a:spcAft>
              <a:buNone/>
            </a:pPr>
            <a:r>
              <a:rPr lang="en-US" dirty="0">
                <a:solidFill>
                  <a:srgbClr val="000000"/>
                </a:solidFill>
                <a:effectLst/>
                <a:latin typeface="Calibri" panose="020F0502020204030204" pitchFamily="34" charset="0"/>
                <a:ea typeface="calibri, sans-serif"/>
              </a:rPr>
              <a:t>Clarification. The circular motion is incorrect. </a:t>
            </a:r>
            <a:endParaRPr lang="en-US"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975811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2DA95-946F-FC4F-A816-8432FF80B054}"/>
              </a:ext>
            </a:extLst>
          </p:cNvPr>
          <p:cNvSpPr>
            <a:spLocks noGrp="1"/>
          </p:cNvSpPr>
          <p:nvPr>
            <p:ph type="title"/>
          </p:nvPr>
        </p:nvSpPr>
        <p:spPr/>
        <p:txBody>
          <a:bodyPr/>
          <a:lstStyle/>
          <a:p>
            <a:r>
              <a:rPr lang="en-US" dirty="0"/>
              <a:t>OFFICIAL WRESTLING SIGNALS</a:t>
            </a:r>
          </a:p>
        </p:txBody>
      </p:sp>
      <p:sp>
        <p:nvSpPr>
          <p:cNvPr id="3" name="Content Placeholder 2">
            <a:extLst>
              <a:ext uri="{FF2B5EF4-FFF2-40B4-BE49-F238E27FC236}">
                <a16:creationId xmlns:a16="http://schemas.microsoft.com/office/drawing/2014/main" id="{BDD1969C-DB73-BAB3-6E04-6F7762C26FB9}"/>
              </a:ext>
            </a:extLst>
          </p:cNvPr>
          <p:cNvSpPr>
            <a:spLocks noGrp="1"/>
          </p:cNvSpPr>
          <p:nvPr>
            <p:ph idx="1"/>
          </p:nvPr>
        </p:nvSpPr>
        <p:spPr/>
        <p:txBody>
          <a:bodyPr>
            <a:normAutofit lnSpcReduction="10000"/>
          </a:bodyPr>
          <a:lstStyle/>
          <a:p>
            <a:pPr marL="0" marR="0">
              <a:spcBef>
                <a:spcPts val="0"/>
              </a:spcBef>
              <a:spcAft>
                <a:spcPts val="995"/>
              </a:spcAft>
            </a:pPr>
            <a:r>
              <a:rPr lang="en-US" sz="2800" dirty="0">
                <a:solidFill>
                  <a:schemeClr val="tx1"/>
                </a:solidFill>
                <a:effectLst/>
                <a:latin typeface="Calibri" panose="020F0502020204030204" pitchFamily="34" charset="0"/>
                <a:ea typeface="Arial" panose="020B0604020202020204" pitchFamily="34" charset="0"/>
              </a:rPr>
              <a:t>(#21) </a:t>
            </a:r>
            <a:r>
              <a:rPr lang="en-US" sz="2800" u="sng" dirty="0">
                <a:solidFill>
                  <a:schemeClr val="tx1"/>
                </a:solidFill>
                <a:effectLst/>
                <a:latin typeface="Calibri" panose="020F0502020204030204" pitchFamily="34" charset="0"/>
                <a:ea typeface="Arial" panose="020B0604020202020204" pitchFamily="34" charset="0"/>
              </a:rPr>
              <a:t>Modify the existing three-finger in the near-fall </a:t>
            </a:r>
            <a:r>
              <a:rPr lang="en-US" sz="2800" b="1" u="sng" dirty="0">
                <a:solidFill>
                  <a:schemeClr val="tx1"/>
                </a:solidFill>
                <a:effectLst/>
                <a:latin typeface="Calibri" panose="020F0502020204030204" pitchFamily="34" charset="0"/>
                <a:ea typeface="Arial" panose="020B0604020202020204" pitchFamily="34" charset="0"/>
              </a:rPr>
              <a:t>and takedown</a:t>
            </a:r>
            <a:r>
              <a:rPr lang="en-US" sz="2800" u="sng" dirty="0">
                <a:solidFill>
                  <a:schemeClr val="tx1"/>
                </a:solidFill>
                <a:effectLst/>
                <a:latin typeface="Calibri" panose="020F0502020204030204" pitchFamily="34" charset="0"/>
                <a:ea typeface="Arial" panose="020B0604020202020204" pitchFamily="34" charset="0"/>
              </a:rPr>
              <a:t> signal – the three fingers should be signaled like the "OK" sign.</a:t>
            </a:r>
          </a:p>
          <a:p>
            <a:pPr marL="0" marR="0">
              <a:spcBef>
                <a:spcPts val="0"/>
              </a:spcBef>
              <a:spcAft>
                <a:spcPts val="995"/>
              </a:spcAft>
            </a:pPr>
            <a:endParaRPr lang="en-US" u="sng" dirty="0">
              <a:solidFill>
                <a:schemeClr val="tx1"/>
              </a:solidFill>
              <a:ea typeface="Times New Roman" panose="02020603050405020304" pitchFamily="18" charset="0"/>
            </a:endParaRPr>
          </a:p>
          <a:p>
            <a:pPr marL="0" marR="0">
              <a:spcBef>
                <a:spcPts val="0"/>
              </a:spcBef>
              <a:spcAft>
                <a:spcPts val="995"/>
              </a:spcAft>
            </a:pPr>
            <a:endParaRPr lang="en-US" sz="2800" u="sng" dirty="0">
              <a:solidFill>
                <a:schemeClr val="tx1"/>
              </a:solidFill>
              <a:effectLst/>
              <a:latin typeface="Times New Roman" panose="02020603050405020304" pitchFamily="18" charset="0"/>
              <a:ea typeface="Times New Roman" panose="02020603050405020304" pitchFamily="18" charset="0"/>
            </a:endParaRPr>
          </a:p>
          <a:p>
            <a:pPr marL="0" marR="0" indent="0">
              <a:spcBef>
                <a:spcPts val="0"/>
              </a:spcBef>
              <a:spcAft>
                <a:spcPts val="995"/>
              </a:spcAft>
              <a:buNone/>
            </a:pPr>
            <a:endParaRPr lang="en-US" sz="2800" u="sng" dirty="0">
              <a:solidFill>
                <a:schemeClr val="tx1"/>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800" b="1" dirty="0">
                <a:solidFill>
                  <a:srgbClr val="000000"/>
                </a:solidFill>
                <a:effectLst/>
                <a:latin typeface="Calibri" panose="020F0502020204030204" pitchFamily="34" charset="0"/>
                <a:ea typeface="Arial" panose="020B0604020202020204" pitchFamily="34" charset="0"/>
              </a:rPr>
              <a:t>Rationale:</a:t>
            </a:r>
            <a:endParaRPr lang="en-US" sz="2800" dirty="0">
              <a:effectLst/>
              <a:latin typeface="Times New Roman" panose="02020603050405020304" pitchFamily="18" charset="0"/>
              <a:ea typeface="Times New Roman" panose="02020603050405020304" pitchFamily="18" charset="0"/>
            </a:endParaRPr>
          </a:p>
          <a:p>
            <a:pPr marL="0" indent="0">
              <a:buNone/>
            </a:pPr>
            <a:r>
              <a:rPr lang="en-US" sz="2800" dirty="0">
                <a:solidFill>
                  <a:srgbClr val="000000"/>
                </a:solidFill>
                <a:effectLst/>
                <a:latin typeface="Calibri" panose="020F0502020204030204" pitchFamily="34" charset="0"/>
                <a:ea typeface="Arial" panose="020B0604020202020204" pitchFamily="34" charset="0"/>
              </a:rPr>
              <a:t>This was the recommendation from the NFHS Wrestling Committee Officials Sub-Committee. The goal was to remove signals that are no longer used and clarify the proper signal mechanics being used nationwide. </a:t>
            </a:r>
            <a:endParaRPr lang="en-US" sz="2800" dirty="0"/>
          </a:p>
          <a:p>
            <a:pPr marL="0" indent="0">
              <a:buNone/>
            </a:pPr>
            <a:endParaRPr lang="en-US" dirty="0"/>
          </a:p>
        </p:txBody>
      </p:sp>
    </p:spTree>
    <p:extLst>
      <p:ext uri="{BB962C8B-B14F-4D97-AF65-F5344CB8AC3E}">
        <p14:creationId xmlns:p14="http://schemas.microsoft.com/office/powerpoint/2010/main" val="24729544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CFD12-59DE-217D-8ADB-9CFE9E2085F7}"/>
              </a:ext>
            </a:extLst>
          </p:cNvPr>
          <p:cNvSpPr>
            <a:spLocks noGrp="1"/>
          </p:cNvSpPr>
          <p:nvPr>
            <p:ph type="title"/>
          </p:nvPr>
        </p:nvSpPr>
        <p:spPr>
          <a:xfrm>
            <a:off x="259466" y="479936"/>
            <a:ext cx="3439791" cy="5307406"/>
          </a:xfrm>
        </p:spPr>
        <p:txBody>
          <a:bodyPr/>
          <a:lstStyle/>
          <a:p>
            <a:r>
              <a:rPr lang="en-US" dirty="0"/>
              <a:t>Great help at duals and tournaments</a:t>
            </a:r>
          </a:p>
        </p:txBody>
      </p:sp>
      <p:pic>
        <p:nvPicPr>
          <p:cNvPr id="5" name="Content Placeholder 4">
            <a:extLst>
              <a:ext uri="{FF2B5EF4-FFF2-40B4-BE49-F238E27FC236}">
                <a16:creationId xmlns:a16="http://schemas.microsoft.com/office/drawing/2014/main" id="{EC5969B2-BED4-B2C2-EE2C-BA91621EB245}"/>
              </a:ext>
            </a:extLst>
          </p:cNvPr>
          <p:cNvPicPr>
            <a:picLocks noGrp="1" noChangeAspect="1"/>
          </p:cNvPicPr>
          <p:nvPr>
            <p:ph idx="1"/>
          </p:nvPr>
        </p:nvPicPr>
        <p:blipFill>
          <a:blip r:embed="rId2"/>
          <a:stretch>
            <a:fillRect/>
          </a:stretch>
        </p:blipFill>
        <p:spPr>
          <a:xfrm>
            <a:off x="5221055" y="88394"/>
            <a:ext cx="4721597" cy="5972822"/>
          </a:xfrm>
          <a:prstGeom prst="rect">
            <a:avLst/>
          </a:prstGeom>
        </p:spPr>
      </p:pic>
    </p:spTree>
    <p:extLst>
      <p:ext uri="{BB962C8B-B14F-4D97-AF65-F5344CB8AC3E}">
        <p14:creationId xmlns:p14="http://schemas.microsoft.com/office/powerpoint/2010/main" val="17504536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DB50E-27B8-FB32-B7B8-A0906734F0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D9114A-B956-6E17-1D87-E8445E45A7FB}"/>
              </a:ext>
            </a:extLst>
          </p:cNvPr>
          <p:cNvSpPr>
            <a:spLocks noGrp="1"/>
          </p:cNvSpPr>
          <p:nvPr>
            <p:ph type="title"/>
          </p:nvPr>
        </p:nvSpPr>
        <p:spPr/>
        <p:txBody>
          <a:bodyPr/>
          <a:lstStyle/>
          <a:p>
            <a:r>
              <a:rPr lang="en-US" dirty="0"/>
              <a:t>2025 NFHS Wrestling</a:t>
            </a:r>
            <a:br>
              <a:rPr lang="en-US" dirty="0"/>
            </a:br>
            <a:r>
              <a:rPr lang="en-US" dirty="0"/>
              <a:t>Points of Emphasis</a:t>
            </a:r>
          </a:p>
        </p:txBody>
      </p:sp>
    </p:spTree>
    <p:extLst>
      <p:ext uri="{BB962C8B-B14F-4D97-AF65-F5344CB8AC3E}">
        <p14:creationId xmlns:p14="http://schemas.microsoft.com/office/powerpoint/2010/main" val="3155646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1B25D-E5AE-64A9-6FB6-ED3144ED8F8F}"/>
              </a:ext>
            </a:extLst>
          </p:cNvPr>
          <p:cNvSpPr>
            <a:spLocks noGrp="1"/>
          </p:cNvSpPr>
          <p:nvPr>
            <p:ph type="title"/>
          </p:nvPr>
        </p:nvSpPr>
        <p:spPr/>
        <p:txBody>
          <a:bodyPr/>
          <a:lstStyle/>
          <a:p>
            <a:r>
              <a:rPr lang="en-US" dirty="0"/>
              <a:t>USE AND NECESSITY </a:t>
            </a:r>
            <a:br>
              <a:rPr lang="en-US" dirty="0"/>
            </a:br>
            <a:r>
              <a:rPr lang="en-US" dirty="0"/>
              <a:t>OF NFHS SKIN LESION FORM</a:t>
            </a:r>
          </a:p>
        </p:txBody>
      </p:sp>
      <p:sp>
        <p:nvSpPr>
          <p:cNvPr id="3" name="Content Placeholder 2">
            <a:extLst>
              <a:ext uri="{FF2B5EF4-FFF2-40B4-BE49-F238E27FC236}">
                <a16:creationId xmlns:a16="http://schemas.microsoft.com/office/drawing/2014/main" id="{4D59FEED-27E7-F59D-B6EE-D72BCAEAD64E}"/>
              </a:ext>
            </a:extLst>
          </p:cNvPr>
          <p:cNvSpPr>
            <a:spLocks noGrp="1"/>
          </p:cNvSpPr>
          <p:nvPr>
            <p:ph idx="1"/>
          </p:nvPr>
        </p:nvSpPr>
        <p:spPr>
          <a:xfrm>
            <a:off x="4332515" y="1952171"/>
            <a:ext cx="7721600" cy="4224792"/>
          </a:xfrm>
        </p:spPr>
        <p:txBody>
          <a:bodyPr>
            <a:normAutofit/>
          </a:bodyPr>
          <a:lstStyle/>
          <a:p>
            <a:r>
              <a:rPr lang="en-US" sz="2400" dirty="0">
                <a:effectLst/>
                <a:latin typeface="Calibri" panose="020F0502020204030204" pitchFamily="34" charset="0"/>
                <a:ea typeface="Calibri" panose="020F0502020204030204" pitchFamily="34" charset="0"/>
                <a:cs typeface="Times New Roman" panose="02020603050405020304" pitchFamily="18" charset="0"/>
              </a:rPr>
              <a:t>The NFHS Wrestling Skin Lesion Form is a critical document designed to promote student safety and prevent the spread of infectious skin diseases in wrestling. </a:t>
            </a:r>
          </a:p>
          <a:p>
            <a:r>
              <a:rPr lang="en-US" sz="2400" dirty="0">
                <a:effectLst/>
                <a:latin typeface="Calibri" panose="020F0502020204030204" pitchFamily="34" charset="0"/>
                <a:ea typeface="Calibri" panose="020F0502020204030204" pitchFamily="34" charset="0"/>
                <a:cs typeface="Times New Roman" panose="02020603050405020304" pitchFamily="18" charset="0"/>
              </a:rPr>
              <a:t>This form provides standardized medical documentation that allows licensed medical professionals to evaluate skin lesions and determine whether an athlete is medically cleared to compete. </a:t>
            </a:r>
          </a:p>
          <a:p>
            <a:r>
              <a:rPr lang="en-US" sz="2400" dirty="0">
                <a:effectLst/>
                <a:latin typeface="Calibri" panose="020F0502020204030204" pitchFamily="34" charset="0"/>
                <a:ea typeface="Calibri" panose="020F0502020204030204" pitchFamily="34" charset="0"/>
                <a:cs typeface="Times New Roman" panose="02020603050405020304" pitchFamily="18" charset="0"/>
              </a:rPr>
              <a:t>By requiring this form prior to participation, schools and state associations can ensure consistent, evidence-based decision-making while minimizing health risks to all competitors. </a:t>
            </a:r>
            <a:endParaRPr lang="en-US" sz="2400" dirty="0"/>
          </a:p>
        </p:txBody>
      </p:sp>
      <p:pic>
        <p:nvPicPr>
          <p:cNvPr id="7" name="Picture 6" descr="A close-up of a form&#10;&#10;AI-generated content may be incorrect.">
            <a:extLst>
              <a:ext uri="{FF2B5EF4-FFF2-40B4-BE49-F238E27FC236}">
                <a16:creationId xmlns:a16="http://schemas.microsoft.com/office/drawing/2014/main" id="{E9B6C1D6-FB9F-F172-1546-BE22B48A975F}"/>
              </a:ext>
            </a:extLst>
          </p:cNvPr>
          <p:cNvPicPr>
            <a:picLocks noChangeAspect="1"/>
          </p:cNvPicPr>
          <p:nvPr/>
        </p:nvPicPr>
        <p:blipFill>
          <a:blip r:embed="rId2"/>
          <a:stretch>
            <a:fillRect/>
          </a:stretch>
        </p:blipFill>
        <p:spPr>
          <a:xfrm>
            <a:off x="947267" y="1690688"/>
            <a:ext cx="3190715" cy="4351338"/>
          </a:xfrm>
          <a:prstGeom prst="rect">
            <a:avLst/>
          </a:prstGeom>
        </p:spPr>
      </p:pic>
    </p:spTree>
    <p:extLst>
      <p:ext uri="{BB962C8B-B14F-4D97-AF65-F5344CB8AC3E}">
        <p14:creationId xmlns:p14="http://schemas.microsoft.com/office/powerpoint/2010/main" val="15195070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BC3388A5-D47A-7C07-F95E-D26859EDE92E}"/>
              </a:ext>
            </a:extLst>
          </p:cNvPr>
          <p:cNvGraphicFramePr>
            <a:graphicFrameLocks noChangeAspect="1"/>
          </p:cNvGraphicFramePr>
          <p:nvPr>
            <p:extLst>
              <p:ext uri="{D42A27DB-BD31-4B8C-83A1-F6EECF244321}">
                <p14:modId xmlns:p14="http://schemas.microsoft.com/office/powerpoint/2010/main" val="4098631286"/>
              </p:ext>
            </p:extLst>
          </p:nvPr>
        </p:nvGraphicFramePr>
        <p:xfrm>
          <a:off x="6911240" y="111695"/>
          <a:ext cx="4804756" cy="6217920"/>
        </p:xfrm>
        <a:graphic>
          <a:graphicData uri="http://schemas.openxmlformats.org/presentationml/2006/ole">
            <mc:AlternateContent xmlns:mc="http://schemas.openxmlformats.org/markup-compatibility/2006">
              <mc:Choice xmlns:v="urn:schemas-microsoft-com:vml" Requires="v">
                <p:oleObj name="Acrobat Document" r:id="rId2" imgW="3886052" imgH="5029200" progId="Acrobat.Document.DC">
                  <p:embed/>
                </p:oleObj>
              </mc:Choice>
              <mc:Fallback>
                <p:oleObj name="Acrobat Document" r:id="rId2" imgW="3886052" imgH="5029200" progId="Acrobat.Document.DC">
                  <p:embed/>
                  <p:pic>
                    <p:nvPicPr>
                      <p:cNvPr id="4" name="Object 3">
                        <a:extLst>
                          <a:ext uri="{FF2B5EF4-FFF2-40B4-BE49-F238E27FC236}">
                            <a16:creationId xmlns:a16="http://schemas.microsoft.com/office/drawing/2014/main" id="{BC3388A5-D47A-7C07-F95E-D26859EDE92E}"/>
                          </a:ext>
                        </a:extLst>
                      </p:cNvPr>
                      <p:cNvPicPr/>
                      <p:nvPr/>
                    </p:nvPicPr>
                    <p:blipFill>
                      <a:blip r:embed="rId3"/>
                      <a:stretch>
                        <a:fillRect/>
                      </a:stretch>
                    </p:blipFill>
                    <p:spPr>
                      <a:xfrm>
                        <a:off x="6911240" y="111695"/>
                        <a:ext cx="4804756" cy="6217920"/>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88FEC892-7725-A3FF-E144-8FD4BCC7D86A}"/>
              </a:ext>
            </a:extLst>
          </p:cNvPr>
          <p:cNvSpPr txBox="1"/>
          <p:nvPr/>
        </p:nvSpPr>
        <p:spPr>
          <a:xfrm>
            <a:off x="342900" y="828874"/>
            <a:ext cx="6736397" cy="2062103"/>
          </a:xfrm>
          <a:prstGeom prst="rect">
            <a:avLst/>
          </a:prstGeom>
          <a:noFill/>
        </p:spPr>
        <p:txBody>
          <a:bodyPr wrap="square">
            <a:spAutoFit/>
          </a:bodyPr>
          <a:lstStyle/>
          <a:p>
            <a:pPr algn="ctr"/>
            <a:r>
              <a:rPr lang="en-US" sz="3200" dirty="0"/>
              <a:t>This is the only CIF allowable </a:t>
            </a:r>
            <a:r>
              <a:rPr lang="en-US" sz="3200" dirty="0">
                <a:hlinkClick r:id="rId4" action="ppaction://hlinkfile"/>
              </a:rPr>
              <a:t>form</a:t>
            </a:r>
            <a:r>
              <a:rPr lang="en-US" sz="3200" dirty="0"/>
              <a:t> when there is a potential contagious/non-contagious skin condition</a:t>
            </a:r>
          </a:p>
        </p:txBody>
      </p:sp>
      <p:sp>
        <p:nvSpPr>
          <p:cNvPr id="8" name="TextBox 7">
            <a:extLst>
              <a:ext uri="{FF2B5EF4-FFF2-40B4-BE49-F238E27FC236}">
                <a16:creationId xmlns:a16="http://schemas.microsoft.com/office/drawing/2014/main" id="{2934A75A-14D1-6B71-809B-23598567F89B}"/>
              </a:ext>
            </a:extLst>
          </p:cNvPr>
          <p:cNvSpPr txBox="1"/>
          <p:nvPr/>
        </p:nvSpPr>
        <p:spPr>
          <a:xfrm>
            <a:off x="981393" y="4475857"/>
            <a:ext cx="6097904" cy="1569660"/>
          </a:xfrm>
          <a:prstGeom prst="rect">
            <a:avLst/>
          </a:prstGeom>
          <a:noFill/>
        </p:spPr>
        <p:txBody>
          <a:bodyPr wrap="square">
            <a:spAutoFit/>
          </a:bodyPr>
          <a:lstStyle/>
          <a:p>
            <a:pPr algn="ctr"/>
            <a:r>
              <a:rPr lang="en-US" sz="3200" dirty="0">
                <a:hlinkClick r:id="rId5"/>
              </a:rPr>
              <a:t>CIF Wrestling Skin Lesion Form - California Interscholastic Federation (cifstate.org)</a:t>
            </a:r>
            <a:endParaRPr lang="en-US" sz="3200" dirty="0"/>
          </a:p>
        </p:txBody>
      </p:sp>
      <p:pic>
        <p:nvPicPr>
          <p:cNvPr id="9" name="Picture 2" descr="CIF">
            <a:extLst>
              <a:ext uri="{FF2B5EF4-FFF2-40B4-BE49-F238E27FC236}">
                <a16:creationId xmlns:a16="http://schemas.microsoft.com/office/drawing/2014/main" id="{1450E279-BA57-2EF2-A1D5-5048DBF737E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8382" y="2890977"/>
            <a:ext cx="1469826" cy="1497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81109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2C6E33E-88F7-46CC-8CE0-BDD3855773CD}"/>
              </a:ext>
            </a:extLst>
          </p:cNvPr>
          <p:cNvSpPr txBox="1"/>
          <p:nvPr/>
        </p:nvSpPr>
        <p:spPr>
          <a:xfrm>
            <a:off x="3429000" y="535900"/>
            <a:ext cx="8401049" cy="2831544"/>
          </a:xfrm>
          <a:prstGeom prst="rect">
            <a:avLst/>
          </a:prstGeom>
          <a:noFill/>
        </p:spPr>
        <p:txBody>
          <a:bodyPr wrap="square" rtlCol="0">
            <a:spAutoFit/>
          </a:bodyPr>
          <a:lstStyle/>
          <a:p>
            <a:pPr algn="ctr"/>
            <a:r>
              <a:rPr lang="en-US" sz="3200" dirty="0"/>
              <a:t>There must be a </a:t>
            </a:r>
            <a:r>
              <a:rPr lang="en-US" sz="3200" b="1" u="sng" dirty="0"/>
              <a:t>doctor signature </a:t>
            </a:r>
          </a:p>
          <a:p>
            <a:pPr algn="ctr"/>
            <a:r>
              <a:rPr lang="en-US" sz="3200" b="1" u="sng" dirty="0"/>
              <a:t>or stamp verifying </a:t>
            </a:r>
            <a:r>
              <a:rPr lang="en-US" sz="3200" dirty="0"/>
              <a:t>it is not contagious or contagious and must marked on the pictogram where the condition is</a:t>
            </a:r>
          </a:p>
          <a:p>
            <a:pPr algn="ctr"/>
            <a:r>
              <a:rPr lang="en-US" sz="3200" u="sng" dirty="0"/>
              <a:t>Doctor notes by themselves are NOT accepted.</a:t>
            </a:r>
          </a:p>
          <a:p>
            <a:endParaRPr lang="en-US" dirty="0"/>
          </a:p>
        </p:txBody>
      </p:sp>
      <p:pic>
        <p:nvPicPr>
          <p:cNvPr id="2" name="Picture 2" descr="CIF">
            <a:extLst>
              <a:ext uri="{FF2B5EF4-FFF2-40B4-BE49-F238E27FC236}">
                <a16:creationId xmlns:a16="http://schemas.microsoft.com/office/drawing/2014/main" id="{5A0066C3-E86E-EAA8-8A08-3DCA2920CF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953" y="1597580"/>
            <a:ext cx="2503818" cy="255151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Secure Printed Prescription Pads">
            <a:extLst>
              <a:ext uri="{FF2B5EF4-FFF2-40B4-BE49-F238E27FC236}">
                <a16:creationId xmlns:a16="http://schemas.microsoft.com/office/drawing/2014/main" id="{8856DFD1-20A6-6F98-160E-2E568043CE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8893" y="3154680"/>
            <a:ext cx="4473728" cy="3621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82151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05E68-6D39-4DD3-AC9A-6EC45ABE839F}"/>
              </a:ext>
            </a:extLst>
          </p:cNvPr>
          <p:cNvSpPr>
            <a:spLocks noGrp="1"/>
          </p:cNvSpPr>
          <p:nvPr>
            <p:ph type="title"/>
          </p:nvPr>
        </p:nvSpPr>
        <p:spPr/>
        <p:txBody>
          <a:bodyPr/>
          <a:lstStyle/>
          <a:p>
            <a:r>
              <a:rPr lang="en-US" dirty="0"/>
              <a:t>Concealment of a communicable skin condition</a:t>
            </a:r>
          </a:p>
        </p:txBody>
      </p:sp>
      <p:sp>
        <p:nvSpPr>
          <p:cNvPr id="3" name="Content Placeholder 2">
            <a:extLst>
              <a:ext uri="{FF2B5EF4-FFF2-40B4-BE49-F238E27FC236}">
                <a16:creationId xmlns:a16="http://schemas.microsoft.com/office/drawing/2014/main" id="{689A6B5B-33EC-458C-85E1-F5EC36C04A1B}"/>
              </a:ext>
            </a:extLst>
          </p:cNvPr>
          <p:cNvSpPr>
            <a:spLocks noGrp="1"/>
          </p:cNvSpPr>
          <p:nvPr>
            <p:ph idx="1"/>
          </p:nvPr>
        </p:nvSpPr>
        <p:spPr/>
        <p:txBody>
          <a:bodyPr>
            <a:normAutofit/>
          </a:bodyPr>
          <a:lstStyle/>
          <a:p>
            <a:pPr marL="0" marR="0">
              <a:lnSpc>
                <a:spcPct val="107000"/>
              </a:lnSpc>
              <a:spcBef>
                <a:spcPts val="0"/>
              </a:spcBef>
              <a:spcAft>
                <a:spcPts val="800"/>
              </a:spcAft>
            </a:pPr>
            <a:r>
              <a:rPr lang="en-US" sz="2800" dirty="0">
                <a:solidFill>
                  <a:srgbClr val="0A0C0E"/>
                </a:solidFill>
                <a:effectLst/>
                <a:latin typeface="Calibri" panose="020F0502020204030204" pitchFamily="34" charset="0"/>
                <a:ea typeface="Calibri" panose="020F0502020204030204" pitchFamily="34" charset="0"/>
                <a:cs typeface="Times New Roman" panose="02020603050405020304" pitchFamily="18" charset="0"/>
              </a:rPr>
              <a:t>With our new facial hair rule allowing beards of varying thicknesses and lengths, paying particular attention to more visible skin issues is as important as ever. </a:t>
            </a:r>
            <a:r>
              <a:rPr lang="en-US" sz="2800" b="1" u="sng" dirty="0">
                <a:solidFill>
                  <a:srgbClr val="0A0C0E"/>
                </a:solidFill>
                <a:effectLst/>
                <a:latin typeface="Calibri" panose="020F0502020204030204" pitchFamily="34" charset="0"/>
                <a:ea typeface="Calibri" panose="020F0502020204030204" pitchFamily="34" charset="0"/>
                <a:cs typeface="Times New Roman" panose="02020603050405020304" pitchFamily="18" charset="0"/>
              </a:rPr>
              <a:t>Covering a communicable skin disease with either make-up or other methods is in direct conflict with our rules of fairness and risk minimization. </a:t>
            </a:r>
          </a:p>
          <a:p>
            <a:pPr marL="0" marR="0">
              <a:lnSpc>
                <a:spcPct val="107000"/>
              </a:lnSpc>
              <a:spcBef>
                <a:spcPts val="0"/>
              </a:spcBef>
              <a:spcAft>
                <a:spcPts val="800"/>
              </a:spcAft>
            </a:pPr>
            <a:r>
              <a:rPr lang="en-US" sz="2800" b="1" u="sng" dirty="0">
                <a:solidFill>
                  <a:srgbClr val="0A0C0E"/>
                </a:solidFill>
                <a:effectLst/>
                <a:latin typeface="Calibri" panose="020F0502020204030204" pitchFamily="34" charset="0"/>
                <a:ea typeface="Calibri" panose="020F0502020204030204" pitchFamily="34" charset="0"/>
                <a:cs typeface="Times New Roman" panose="02020603050405020304" pitchFamily="18" charset="0"/>
              </a:rPr>
              <a:t>Concealing or hiding a communicable skin disease is unsporting behavior and in violation of the NFHS Communicable Disease Procedures and makes the wrestler ineligible to participate per rule</a:t>
            </a:r>
            <a:r>
              <a:rPr lang="en-US" sz="2800" dirty="0">
                <a:solidFill>
                  <a:srgbClr val="0A0C0E"/>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2400" dirty="0">
              <a:solidFill>
                <a:srgbClr val="0A0C0E"/>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id="{F2BF3209-73D5-40D1-A761-836B90DEBCBE}"/>
              </a:ext>
            </a:extLst>
          </p:cNvPr>
          <p:cNvSpPr>
            <a:spLocks noGrp="1"/>
          </p:cNvSpPr>
          <p:nvPr>
            <p:ph type="ftr" sz="quarter" idx="11"/>
          </p:nvPr>
        </p:nvSpPr>
        <p:spPr>
          <a:xfrm>
            <a:off x="677334" y="6041362"/>
            <a:ext cx="6297612"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en-US"/>
          </a:p>
        </p:txBody>
      </p:sp>
      <p:pic>
        <p:nvPicPr>
          <p:cNvPr id="5" name="Picture 4" descr="A blue and red logo&#10;&#10;Description automatically generated">
            <a:extLst>
              <a:ext uri="{FF2B5EF4-FFF2-40B4-BE49-F238E27FC236}">
                <a16:creationId xmlns:a16="http://schemas.microsoft.com/office/drawing/2014/main" id="{C4DB6597-2F52-A914-D2F4-EFD0A25E9B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35907" y="784285"/>
            <a:ext cx="838095" cy="971429"/>
          </a:xfrm>
          <a:prstGeom prst="rect">
            <a:avLst/>
          </a:prstGeom>
        </p:spPr>
      </p:pic>
    </p:spTree>
    <p:extLst>
      <p:ext uri="{BB962C8B-B14F-4D97-AF65-F5344CB8AC3E}">
        <p14:creationId xmlns:p14="http://schemas.microsoft.com/office/powerpoint/2010/main" val="4634512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0078F-1E0C-4785-BC19-122925014522}"/>
              </a:ext>
            </a:extLst>
          </p:cNvPr>
          <p:cNvSpPr>
            <a:spLocks noGrp="1"/>
          </p:cNvSpPr>
          <p:nvPr>
            <p:ph type="title"/>
          </p:nvPr>
        </p:nvSpPr>
        <p:spPr>
          <a:xfrm>
            <a:off x="913775" y="132523"/>
            <a:ext cx="10364451" cy="768625"/>
          </a:xfrm>
        </p:spPr>
        <p:txBody>
          <a:bodyPr>
            <a:normAutofit/>
          </a:bodyPr>
          <a:lstStyle/>
          <a:p>
            <a:r>
              <a:rPr lang="en-US" b="1" dirty="0"/>
              <a:t>Officials proper Grooming and Skin checks </a:t>
            </a:r>
          </a:p>
        </p:txBody>
      </p:sp>
      <p:sp>
        <p:nvSpPr>
          <p:cNvPr id="20" name="Content Placeholder 2">
            <a:extLst>
              <a:ext uri="{FF2B5EF4-FFF2-40B4-BE49-F238E27FC236}">
                <a16:creationId xmlns:a16="http://schemas.microsoft.com/office/drawing/2014/main" id="{105FB223-014B-4F47-A958-FE10046B4703}"/>
              </a:ext>
            </a:extLst>
          </p:cNvPr>
          <p:cNvSpPr>
            <a:spLocks noGrp="1"/>
          </p:cNvSpPr>
          <p:nvPr>
            <p:ph sz="quarter" idx="13"/>
          </p:nvPr>
        </p:nvSpPr>
        <p:spPr>
          <a:xfrm>
            <a:off x="3156850" y="901148"/>
            <a:ext cx="7380596" cy="5824329"/>
          </a:xfrm>
        </p:spPr>
        <p:txBody>
          <a:bodyPr>
            <a:normAutofit fontScale="92500"/>
          </a:bodyPr>
          <a:lstStyle/>
          <a:p>
            <a:pPr marL="91440" indent="-91440" algn="ctr">
              <a:lnSpc>
                <a:spcPct val="110000"/>
              </a:lnSpc>
              <a:buNone/>
              <a:defRPr/>
            </a:pPr>
            <a:r>
              <a:rPr lang="en-US" altLang="en-US" sz="3200" b="1" u="sng" dirty="0"/>
              <a:t>Mandated </a:t>
            </a:r>
          </a:p>
          <a:p>
            <a:pPr marL="91440" indent="-91440">
              <a:lnSpc>
                <a:spcPct val="110000"/>
              </a:lnSpc>
              <a:buNone/>
              <a:defRPr/>
            </a:pPr>
            <a:r>
              <a:rPr lang="en-US" altLang="en-US" sz="3200" b="1" dirty="0">
                <a:solidFill>
                  <a:srgbClr val="FF0000"/>
                </a:solidFill>
              </a:rPr>
              <a:t>1. </a:t>
            </a:r>
            <a:r>
              <a:rPr lang="en-US" altLang="en-US" sz="3200" b="1" dirty="0"/>
              <a:t>Every dual and tournament all athletes need to be skin and groom checked from the Pre-Match weigh in form </a:t>
            </a:r>
          </a:p>
          <a:p>
            <a:pPr marL="91440" indent="-91440">
              <a:lnSpc>
                <a:spcPct val="110000"/>
              </a:lnSpc>
              <a:buNone/>
              <a:defRPr/>
            </a:pPr>
            <a:r>
              <a:rPr lang="en-US" altLang="en-US" sz="3200" b="1" dirty="0">
                <a:solidFill>
                  <a:srgbClr val="FF0000"/>
                </a:solidFill>
              </a:rPr>
              <a:t>2</a:t>
            </a:r>
            <a:r>
              <a:rPr lang="en-US" altLang="en-US" sz="3200" b="1" dirty="0"/>
              <a:t>. You need to sign the bottom of the form verifying you did the skin &amp; Groom check. </a:t>
            </a:r>
          </a:p>
          <a:p>
            <a:pPr marL="91440" indent="-91440">
              <a:lnSpc>
                <a:spcPct val="110000"/>
              </a:lnSpc>
              <a:buNone/>
              <a:defRPr/>
            </a:pPr>
            <a:r>
              <a:rPr lang="en-US" altLang="en-US" sz="3200" b="1" dirty="0">
                <a:solidFill>
                  <a:srgbClr val="FF0000"/>
                </a:solidFill>
              </a:rPr>
              <a:t>3. </a:t>
            </a:r>
            <a:r>
              <a:rPr lang="en-US" altLang="en-US" sz="3200" b="1" dirty="0"/>
              <a:t>No hand written wrestlers names on the form</a:t>
            </a:r>
          </a:p>
          <a:p>
            <a:pPr marL="91440" indent="-91440">
              <a:lnSpc>
                <a:spcPct val="110000"/>
              </a:lnSpc>
              <a:buNone/>
              <a:defRPr/>
            </a:pPr>
            <a:r>
              <a:rPr lang="en-US" altLang="en-US" sz="3200" b="1" dirty="0">
                <a:solidFill>
                  <a:srgbClr val="FF0000"/>
                </a:solidFill>
              </a:rPr>
              <a:t>4. </a:t>
            </a:r>
            <a:r>
              <a:rPr lang="en-US" altLang="en-US" sz="3200" b="1" dirty="0"/>
              <a:t>No name on form=no wrestling </a:t>
            </a:r>
          </a:p>
          <a:p>
            <a:pPr marL="0" indent="0">
              <a:lnSpc>
                <a:spcPct val="110000"/>
              </a:lnSpc>
              <a:buNone/>
            </a:pPr>
            <a:endParaRPr lang="en-US" dirty="0"/>
          </a:p>
        </p:txBody>
      </p:sp>
      <p:pic>
        <p:nvPicPr>
          <p:cNvPr id="7" name="Picture 2" descr="CIF">
            <a:extLst>
              <a:ext uri="{FF2B5EF4-FFF2-40B4-BE49-F238E27FC236}">
                <a16:creationId xmlns:a16="http://schemas.microsoft.com/office/drawing/2014/main" id="{7E320B11-9271-45E4-8A3A-D779EA09C2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407" y="1252592"/>
            <a:ext cx="2681287" cy="2732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49376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2D137-CA2C-4A4C-9761-33CEC1AB3FA5}"/>
              </a:ext>
            </a:extLst>
          </p:cNvPr>
          <p:cNvSpPr>
            <a:spLocks noGrp="1"/>
          </p:cNvSpPr>
          <p:nvPr>
            <p:ph type="title"/>
          </p:nvPr>
        </p:nvSpPr>
        <p:spPr>
          <a:xfrm>
            <a:off x="7705165" y="266699"/>
            <a:ext cx="4105835" cy="1524001"/>
          </a:xfrm>
        </p:spPr>
        <p:txBody>
          <a:bodyPr>
            <a:normAutofit fontScale="90000"/>
          </a:bodyPr>
          <a:lstStyle/>
          <a:p>
            <a:pPr algn="ctr"/>
            <a:r>
              <a:rPr lang="en-US" b="1" u="sng" dirty="0"/>
              <a:t>Weigh-ins/Groom checks</a:t>
            </a:r>
          </a:p>
        </p:txBody>
      </p:sp>
      <p:sp>
        <p:nvSpPr>
          <p:cNvPr id="3" name="Content Placeholder 2">
            <a:extLst>
              <a:ext uri="{FF2B5EF4-FFF2-40B4-BE49-F238E27FC236}">
                <a16:creationId xmlns:a16="http://schemas.microsoft.com/office/drawing/2014/main" id="{1D156B9E-3F8B-47E5-8886-67F8D70FC135}"/>
              </a:ext>
            </a:extLst>
          </p:cNvPr>
          <p:cNvSpPr>
            <a:spLocks noGrp="1"/>
          </p:cNvSpPr>
          <p:nvPr>
            <p:ph sz="quarter" idx="13"/>
          </p:nvPr>
        </p:nvSpPr>
        <p:spPr>
          <a:xfrm>
            <a:off x="7189471" y="1790700"/>
            <a:ext cx="4899436" cy="4946273"/>
          </a:xfrm>
        </p:spPr>
        <p:txBody>
          <a:bodyPr>
            <a:noAutofit/>
          </a:bodyPr>
          <a:lstStyle/>
          <a:p>
            <a:pPr>
              <a:lnSpc>
                <a:spcPct val="110000"/>
              </a:lnSpc>
            </a:pPr>
            <a:r>
              <a:rPr lang="en-US" sz="2400" dirty="0">
                <a:ln w="12700">
                  <a:solidFill>
                    <a:schemeClr val="tx2">
                      <a:lumMod val="75000"/>
                    </a:schemeClr>
                  </a:solidFill>
                  <a:prstDash val="solid"/>
                </a:ln>
                <a:effectLst>
                  <a:outerShdw dist="38100" dir="2640000" algn="bl" rotWithShape="0">
                    <a:schemeClr val="tx2">
                      <a:lumMod val="75000"/>
                    </a:schemeClr>
                  </a:outerShdw>
                </a:effectLst>
              </a:rPr>
              <a:t>BOYS AND GIRLS together</a:t>
            </a:r>
          </a:p>
          <a:p>
            <a:pPr>
              <a:lnSpc>
                <a:spcPct val="110000"/>
              </a:lnSpc>
            </a:pPr>
            <a:r>
              <a:rPr lang="en-US" sz="2400" dirty="0">
                <a:ln w="12700">
                  <a:solidFill>
                    <a:schemeClr val="tx2">
                      <a:lumMod val="75000"/>
                    </a:schemeClr>
                  </a:solidFill>
                  <a:prstDash val="solid"/>
                </a:ln>
                <a:effectLst>
                  <a:outerShdw dist="38100" dir="2640000" algn="bl" rotWithShape="0">
                    <a:schemeClr val="tx2">
                      <a:lumMod val="75000"/>
                    </a:schemeClr>
                  </a:outerShdw>
                </a:effectLst>
              </a:rPr>
              <a:t> WEIGH IN &amp; Groom check WITH SCHOOL ISSUED SINGLETS/uniform ON AND STRAPS UP or FULL 2 PIECE UNIFORM ON</a:t>
            </a:r>
          </a:p>
          <a:p>
            <a:pPr>
              <a:lnSpc>
                <a:spcPct val="110000"/>
              </a:lnSpc>
            </a:pPr>
            <a:r>
              <a:rPr lang="en-US" sz="2400" dirty="0">
                <a:ln w="12700">
                  <a:solidFill>
                    <a:schemeClr val="tx2">
                      <a:lumMod val="75000"/>
                    </a:schemeClr>
                  </a:solidFill>
                  <a:prstDash val="solid"/>
                </a:ln>
                <a:effectLst>
                  <a:outerShdw dist="38100" dir="2640000" algn="bl" rotWithShape="0">
                    <a:schemeClr val="tx2">
                      <a:lumMod val="75000"/>
                    </a:schemeClr>
                  </a:outerShdw>
                </a:effectLst>
              </a:rPr>
              <a:t>MUST HAVE UNDERGARMENTS ON</a:t>
            </a:r>
          </a:p>
          <a:p>
            <a:pPr>
              <a:lnSpc>
                <a:spcPct val="110000"/>
              </a:lnSpc>
            </a:pPr>
            <a:r>
              <a:rPr lang="en-US" sz="2400" dirty="0">
                <a:ln w="12700">
                  <a:solidFill>
                    <a:schemeClr val="tx2">
                      <a:lumMod val="75000"/>
                    </a:schemeClr>
                  </a:solidFill>
                  <a:prstDash val="solid"/>
                </a:ln>
                <a:effectLst>
                  <a:outerShdw dist="38100" dir="2640000" algn="bl" rotWithShape="0">
                    <a:schemeClr val="tx2">
                      <a:lumMod val="75000"/>
                    </a:schemeClr>
                  </a:outerShdw>
                </a:effectLst>
              </a:rPr>
              <a:t>NO WEIGHT ALLOWANCE FOR SINGLET or UNIFORM </a:t>
            </a:r>
          </a:p>
        </p:txBody>
      </p:sp>
      <p:pic>
        <p:nvPicPr>
          <p:cNvPr id="8" name="Picture 2" descr="CIF">
            <a:extLst>
              <a:ext uri="{FF2B5EF4-FFF2-40B4-BE49-F238E27FC236}">
                <a16:creationId xmlns:a16="http://schemas.microsoft.com/office/drawing/2014/main" id="{56E2E85D-8EC5-459B-AB7C-E87DC84909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0"/>
            <a:ext cx="2083964" cy="212365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697D417-418B-4F07-B79B-E4AFFE1B831E}"/>
              </a:ext>
            </a:extLst>
          </p:cNvPr>
          <p:cNvSpPr txBox="1"/>
          <p:nvPr/>
        </p:nvSpPr>
        <p:spPr>
          <a:xfrm>
            <a:off x="381000" y="2480310"/>
            <a:ext cx="6808470" cy="3046988"/>
          </a:xfrm>
          <a:prstGeom prst="rect">
            <a:avLst/>
          </a:prstGeom>
          <a:noFill/>
        </p:spPr>
        <p:txBody>
          <a:bodyPr wrap="square" rtlCol="0">
            <a:spAutoFit/>
          </a:bodyPr>
          <a:lstStyle/>
          <a:p>
            <a:pPr algn="ctr"/>
            <a:r>
              <a:rPr lang="en-US" sz="4800" b="1" u="sng" dirty="0">
                <a:solidFill>
                  <a:schemeClr val="tx1">
                    <a:lumMod val="95000"/>
                    <a:lumOff val="5000"/>
                  </a:schemeClr>
                </a:solidFill>
              </a:rPr>
              <a:t>Make sure the coaches are with you at groom check and weigh-ins with you  </a:t>
            </a:r>
          </a:p>
        </p:txBody>
      </p:sp>
    </p:spTree>
    <p:extLst>
      <p:ext uri="{BB962C8B-B14F-4D97-AF65-F5344CB8AC3E}">
        <p14:creationId xmlns:p14="http://schemas.microsoft.com/office/powerpoint/2010/main" val="16384377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79AB9-30D7-2CF0-EC07-6E98FF408100}"/>
              </a:ext>
            </a:extLst>
          </p:cNvPr>
          <p:cNvSpPr>
            <a:spLocks noGrp="1"/>
          </p:cNvSpPr>
          <p:nvPr>
            <p:ph type="title"/>
          </p:nvPr>
        </p:nvSpPr>
        <p:spPr/>
        <p:txBody>
          <a:bodyPr/>
          <a:lstStyle/>
          <a:p>
            <a:pPr algn="ctr"/>
            <a:r>
              <a:rPr lang="en-US" dirty="0"/>
              <a:t>SKIN CHECK PROCEDURES</a:t>
            </a:r>
          </a:p>
        </p:txBody>
      </p:sp>
      <p:sp>
        <p:nvSpPr>
          <p:cNvPr id="3" name="Content Placeholder 2">
            <a:extLst>
              <a:ext uri="{FF2B5EF4-FFF2-40B4-BE49-F238E27FC236}">
                <a16:creationId xmlns:a16="http://schemas.microsoft.com/office/drawing/2014/main" id="{D8592552-FD70-AF0A-4CE1-9F66B8EFE799}"/>
              </a:ext>
            </a:extLst>
          </p:cNvPr>
          <p:cNvSpPr>
            <a:spLocks noGrp="1"/>
          </p:cNvSpPr>
          <p:nvPr>
            <p:ph sz="quarter" idx="13"/>
          </p:nvPr>
        </p:nvSpPr>
        <p:spPr>
          <a:xfrm>
            <a:off x="913774" y="1365662"/>
            <a:ext cx="10403410" cy="5296395"/>
          </a:xfrm>
        </p:spPr>
        <p:txBody>
          <a:bodyPr>
            <a:normAutofit fontScale="85000" lnSpcReduction="10000"/>
          </a:bodyPr>
          <a:lstStyle/>
          <a:p>
            <a:r>
              <a:rPr lang="en-US" dirty="0"/>
              <a:t>Choose a spot not in public view-preferably locker room or wrestling room </a:t>
            </a:r>
          </a:p>
          <a:p>
            <a:r>
              <a:rPr lang="en-US" dirty="0"/>
              <a:t>Bring head coach with the boy/girl team along with pre-match </a:t>
            </a:r>
            <a:r>
              <a:rPr lang="en-US" dirty="0" err="1"/>
              <a:t>weighin</a:t>
            </a:r>
            <a:r>
              <a:rPr lang="en-US" dirty="0"/>
              <a:t> form</a:t>
            </a:r>
          </a:p>
          <a:p>
            <a:r>
              <a:rPr lang="en-US" dirty="0"/>
              <a:t>In competition uniform and in place</a:t>
            </a:r>
          </a:p>
          <a:p>
            <a:r>
              <a:rPr lang="en-US" dirty="0"/>
              <a:t>Call athletes by name from the pre-match </a:t>
            </a:r>
            <a:r>
              <a:rPr lang="en-US" dirty="0" err="1"/>
              <a:t>weighin</a:t>
            </a:r>
            <a:r>
              <a:rPr lang="en-US" dirty="0"/>
              <a:t> form </a:t>
            </a:r>
          </a:p>
          <a:p>
            <a:r>
              <a:rPr lang="en-US" dirty="0"/>
              <a:t>Check fingernails</a:t>
            </a:r>
          </a:p>
          <a:p>
            <a:r>
              <a:rPr lang="en-US" dirty="0"/>
              <a:t>Have athletes put arms out parallel to ground </a:t>
            </a:r>
          </a:p>
          <a:p>
            <a:r>
              <a:rPr lang="en-US" dirty="0"/>
              <a:t>Scan face-behind ears, under chin on neck, upper torso, under arm, front of legs and thighs</a:t>
            </a:r>
          </a:p>
          <a:p>
            <a:r>
              <a:rPr lang="en-US" dirty="0"/>
              <a:t>Have them spin around with arms still parallel to ground</a:t>
            </a:r>
          </a:p>
          <a:p>
            <a:r>
              <a:rPr lang="en-US" dirty="0"/>
              <a:t>Scan upper back and under the armpits</a:t>
            </a:r>
          </a:p>
          <a:p>
            <a:r>
              <a:rPr lang="en-US" dirty="0"/>
              <a:t>Scan back of the legs in the knee joint </a:t>
            </a:r>
          </a:p>
          <a:p>
            <a:endParaRPr lang="en-US" dirty="0"/>
          </a:p>
          <a:p>
            <a:r>
              <a:rPr lang="en-US" dirty="0"/>
              <a:t>Flashlight as a tool</a:t>
            </a:r>
          </a:p>
          <a:p>
            <a:pPr marL="0" indent="0">
              <a:buNone/>
            </a:pPr>
            <a:endParaRPr lang="en-US" dirty="0"/>
          </a:p>
          <a:p>
            <a:pPr marL="0" indent="0">
              <a:buNone/>
            </a:pPr>
            <a:endParaRPr lang="en-US" dirty="0"/>
          </a:p>
        </p:txBody>
      </p:sp>
      <p:pic>
        <p:nvPicPr>
          <p:cNvPr id="4" name="Picture 2" descr="CIF">
            <a:extLst>
              <a:ext uri="{FF2B5EF4-FFF2-40B4-BE49-F238E27FC236}">
                <a16:creationId xmlns:a16="http://schemas.microsoft.com/office/drawing/2014/main" id="{1E6C473B-B3E8-C06C-9F6C-44EC83AE1F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0"/>
            <a:ext cx="1153682" cy="1175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71317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BF555-BC5E-24F2-16AB-54E9BBA67899}"/>
              </a:ext>
            </a:extLst>
          </p:cNvPr>
          <p:cNvSpPr>
            <a:spLocks noGrp="1"/>
          </p:cNvSpPr>
          <p:nvPr>
            <p:ph type="title"/>
          </p:nvPr>
        </p:nvSpPr>
        <p:spPr/>
        <p:txBody>
          <a:bodyPr/>
          <a:lstStyle/>
          <a:p>
            <a:r>
              <a:rPr lang="en-US" dirty="0"/>
              <a:t>USE AND NECESSITY </a:t>
            </a:r>
            <a:br>
              <a:rPr lang="en-US" dirty="0"/>
            </a:br>
            <a:r>
              <a:rPr lang="en-US" dirty="0"/>
              <a:t>OF NFHS SKIN LESION FORM</a:t>
            </a:r>
          </a:p>
        </p:txBody>
      </p:sp>
      <p:sp>
        <p:nvSpPr>
          <p:cNvPr id="3" name="Content Placeholder 2">
            <a:extLst>
              <a:ext uri="{FF2B5EF4-FFF2-40B4-BE49-F238E27FC236}">
                <a16:creationId xmlns:a16="http://schemas.microsoft.com/office/drawing/2014/main" id="{84090237-9C05-9CD4-A492-FBA7F033093D}"/>
              </a:ext>
            </a:extLst>
          </p:cNvPr>
          <p:cNvSpPr>
            <a:spLocks noGrp="1"/>
          </p:cNvSpPr>
          <p:nvPr>
            <p:ph idx="1"/>
          </p:nvPr>
        </p:nvSpPr>
        <p:spPr/>
        <p:txBody>
          <a:bodyPr>
            <a:normAutofit/>
          </a:bodyPr>
          <a:lstStyle/>
          <a:p>
            <a:pPr marL="0" marR="0" indent="0">
              <a:lnSpc>
                <a:spcPct val="115000"/>
              </a:lnSpc>
              <a:spcBef>
                <a:spcPts val="0"/>
              </a:spcBef>
              <a:spcAft>
                <a:spcPts val="0"/>
              </a:spcAft>
              <a:buNone/>
            </a:pPr>
            <a:r>
              <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a:t>
            </a:r>
            <a:r>
              <a:rPr lang="en-US"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NFHS Wrestling Skin Lesion Form</a:t>
            </a:r>
            <a:r>
              <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is a critical document designed to promote student safety and prevent the spread of infectious skin diseases in wrestling. Given the high-contact nature of the sport, wrestlers are particularly vulnerable to conditions such as ringworm, impetigo, and herpes simplex. This form provides </a:t>
            </a:r>
            <a:r>
              <a:rPr lang="en-US"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standardized medical documentation</a:t>
            </a:r>
            <a:r>
              <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that allows licensed medical professionals to evaluate skin lesions and determine whether an athlete is medically cleared to compete. </a:t>
            </a:r>
            <a:endParaRPr lang="en-US" dirty="0"/>
          </a:p>
        </p:txBody>
      </p:sp>
    </p:spTree>
    <p:extLst>
      <p:ext uri="{BB962C8B-B14F-4D97-AF65-F5344CB8AC3E}">
        <p14:creationId xmlns:p14="http://schemas.microsoft.com/office/powerpoint/2010/main" val="15925934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8FF17-64C4-C9CB-2D8B-39DD3264ECAE}"/>
              </a:ext>
            </a:extLst>
          </p:cNvPr>
          <p:cNvSpPr>
            <a:spLocks noGrp="1"/>
          </p:cNvSpPr>
          <p:nvPr>
            <p:ph type="title"/>
          </p:nvPr>
        </p:nvSpPr>
        <p:spPr/>
        <p:txBody>
          <a:bodyPr/>
          <a:lstStyle/>
          <a:p>
            <a:r>
              <a:rPr lang="en-US" dirty="0"/>
              <a:t>USE AND NECESSITY </a:t>
            </a:r>
            <a:br>
              <a:rPr lang="en-US" dirty="0"/>
            </a:br>
            <a:r>
              <a:rPr lang="en-US" dirty="0"/>
              <a:t>OF NFHS SKIN LESION FORM</a:t>
            </a:r>
          </a:p>
        </p:txBody>
      </p:sp>
      <p:sp>
        <p:nvSpPr>
          <p:cNvPr id="3" name="Content Placeholder 2">
            <a:extLst>
              <a:ext uri="{FF2B5EF4-FFF2-40B4-BE49-F238E27FC236}">
                <a16:creationId xmlns:a16="http://schemas.microsoft.com/office/drawing/2014/main" id="{16E3B0BC-1215-2C18-562D-2CDA476B2D71}"/>
              </a:ext>
            </a:extLst>
          </p:cNvPr>
          <p:cNvSpPr>
            <a:spLocks noGrp="1"/>
          </p:cNvSpPr>
          <p:nvPr>
            <p:ph idx="1"/>
          </p:nvPr>
        </p:nvSpPr>
        <p:spPr/>
        <p:txBody>
          <a:bodyPr/>
          <a:lstStyle/>
          <a:p>
            <a:pPr marL="0" indent="0">
              <a:lnSpc>
                <a:spcPct val="100000"/>
              </a:lnSpc>
              <a:buNone/>
            </a:pPr>
            <a:r>
              <a:rPr lang="en-US"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By requiring this form prior to participation, schools and state associations can ensure </a:t>
            </a:r>
            <a:r>
              <a:rPr lang="en-US" sz="2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consistent, evidence-based decision-making</a:t>
            </a:r>
            <a:r>
              <a:rPr lang="en-US"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while minimizing health risks to all competitors. Its use is not only a matter of compliance with national guidelines but a crucial component of maintaining local </a:t>
            </a:r>
            <a:r>
              <a:rPr lang="en-US" sz="2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public health and personal integrity</a:t>
            </a:r>
            <a:r>
              <a:rPr lang="en-US"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within competitive wrestling. The NFHS Skin Lesion form is a (.pdf) and is made available to the public for free on the NFHS website (</a:t>
            </a:r>
            <a:r>
              <a:rPr lang="en-US" sz="2800" u="sng"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www.nfhs.org</a:t>
            </a:r>
            <a:r>
              <a:rPr lang="en-US"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under the Wrestling Resources area.</a:t>
            </a:r>
          </a:p>
          <a:p>
            <a:pPr marL="0" indent="0">
              <a:buNone/>
            </a:pPr>
            <a:endParaRPr lang="en-US" dirty="0"/>
          </a:p>
        </p:txBody>
      </p:sp>
    </p:spTree>
    <p:extLst>
      <p:ext uri="{BB962C8B-B14F-4D97-AF65-F5344CB8AC3E}">
        <p14:creationId xmlns:p14="http://schemas.microsoft.com/office/powerpoint/2010/main" val="13545334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12817-5BCF-73EC-2A30-DC7883CD77B5}"/>
              </a:ext>
            </a:extLst>
          </p:cNvPr>
          <p:cNvSpPr>
            <a:spLocks noGrp="1"/>
          </p:cNvSpPr>
          <p:nvPr>
            <p:ph type="title"/>
          </p:nvPr>
        </p:nvSpPr>
        <p:spPr/>
        <p:txBody>
          <a:bodyPr/>
          <a:lstStyle/>
          <a:p>
            <a:r>
              <a:rPr lang="en-US" dirty="0"/>
              <a:t>Herpes </a:t>
            </a:r>
            <a:r>
              <a:rPr lang="en-US" dirty="0" err="1"/>
              <a:t>Gladitorium</a:t>
            </a:r>
            <a:endParaRPr lang="en-US" dirty="0"/>
          </a:p>
        </p:txBody>
      </p:sp>
      <p:pic>
        <p:nvPicPr>
          <p:cNvPr id="8" name="Content Placeholder 7">
            <a:extLst>
              <a:ext uri="{FF2B5EF4-FFF2-40B4-BE49-F238E27FC236}">
                <a16:creationId xmlns:a16="http://schemas.microsoft.com/office/drawing/2014/main" id="{0F39EA71-7BB7-C43E-D145-99BE6B3DC0B5}"/>
              </a:ext>
            </a:extLst>
          </p:cNvPr>
          <p:cNvPicPr>
            <a:picLocks noGrp="1" noChangeAspect="1"/>
          </p:cNvPicPr>
          <p:nvPr>
            <p:ph idx="1"/>
          </p:nvPr>
        </p:nvPicPr>
        <p:blipFill>
          <a:blip r:embed="rId2"/>
          <a:stretch>
            <a:fillRect/>
          </a:stretch>
        </p:blipFill>
        <p:spPr>
          <a:xfrm>
            <a:off x="5071520" y="1080547"/>
            <a:ext cx="6842687" cy="5118545"/>
          </a:xfrm>
          <a:prstGeom prst="rect">
            <a:avLst/>
          </a:prstGeom>
        </p:spPr>
      </p:pic>
    </p:spTree>
    <p:extLst>
      <p:ext uri="{BB962C8B-B14F-4D97-AF65-F5344CB8AC3E}">
        <p14:creationId xmlns:p14="http://schemas.microsoft.com/office/powerpoint/2010/main" val="42250816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B3C6E-0FF2-7780-648B-F2C9DF50C67D}"/>
              </a:ext>
            </a:extLst>
          </p:cNvPr>
          <p:cNvSpPr>
            <a:spLocks noGrp="1"/>
          </p:cNvSpPr>
          <p:nvPr>
            <p:ph type="title"/>
          </p:nvPr>
        </p:nvSpPr>
        <p:spPr/>
        <p:txBody>
          <a:bodyPr/>
          <a:lstStyle/>
          <a:p>
            <a:r>
              <a:rPr lang="en-US" dirty="0"/>
              <a:t>Herpes </a:t>
            </a:r>
          </a:p>
        </p:txBody>
      </p:sp>
      <p:pic>
        <p:nvPicPr>
          <p:cNvPr id="10" name="Content Placeholder 9">
            <a:extLst>
              <a:ext uri="{FF2B5EF4-FFF2-40B4-BE49-F238E27FC236}">
                <a16:creationId xmlns:a16="http://schemas.microsoft.com/office/drawing/2014/main" id="{8356A56C-71CD-75FE-F3E8-345980133187}"/>
              </a:ext>
            </a:extLst>
          </p:cNvPr>
          <p:cNvPicPr>
            <a:picLocks noGrp="1" noChangeAspect="1"/>
          </p:cNvPicPr>
          <p:nvPr>
            <p:ph idx="1"/>
          </p:nvPr>
        </p:nvPicPr>
        <p:blipFill>
          <a:blip r:embed="rId2"/>
          <a:stretch>
            <a:fillRect/>
          </a:stretch>
        </p:blipFill>
        <p:spPr>
          <a:xfrm>
            <a:off x="5833641" y="449496"/>
            <a:ext cx="5764191" cy="5675964"/>
          </a:xfrm>
          <a:prstGeom prst="rect">
            <a:avLst/>
          </a:prstGeom>
        </p:spPr>
      </p:pic>
    </p:spTree>
    <p:extLst>
      <p:ext uri="{BB962C8B-B14F-4D97-AF65-F5344CB8AC3E}">
        <p14:creationId xmlns:p14="http://schemas.microsoft.com/office/powerpoint/2010/main" val="21473957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CB288-CFC5-A3BB-6905-9BEEBB91D18A}"/>
              </a:ext>
            </a:extLst>
          </p:cNvPr>
          <p:cNvSpPr>
            <a:spLocks noGrp="1"/>
          </p:cNvSpPr>
          <p:nvPr>
            <p:ph type="title"/>
          </p:nvPr>
        </p:nvSpPr>
        <p:spPr/>
        <p:txBody>
          <a:bodyPr/>
          <a:lstStyle/>
          <a:p>
            <a:r>
              <a:rPr lang="en-US" dirty="0"/>
              <a:t>Communicable?</a:t>
            </a:r>
          </a:p>
        </p:txBody>
      </p:sp>
      <p:pic>
        <p:nvPicPr>
          <p:cNvPr id="5" name="Content Placeholder 4" descr="A person with their fists clenched&#10;&#10;AI-generated content may be incorrect.">
            <a:extLst>
              <a:ext uri="{FF2B5EF4-FFF2-40B4-BE49-F238E27FC236}">
                <a16:creationId xmlns:a16="http://schemas.microsoft.com/office/drawing/2014/main" id="{AAB38CEF-BBFE-EC13-E06B-4713D0F8762B}"/>
              </a:ext>
            </a:extLst>
          </p:cNvPr>
          <p:cNvPicPr>
            <a:picLocks noGrp="1" noChangeAspect="1"/>
          </p:cNvPicPr>
          <p:nvPr>
            <p:ph idx="1"/>
          </p:nvPr>
        </p:nvPicPr>
        <p:blipFill>
          <a:blip r:embed="rId2"/>
          <a:stretch>
            <a:fillRect/>
          </a:stretch>
        </p:blipFill>
        <p:spPr>
          <a:xfrm>
            <a:off x="6809617" y="6071"/>
            <a:ext cx="4811365" cy="6415155"/>
          </a:xfrm>
        </p:spPr>
      </p:pic>
    </p:spTree>
    <p:extLst>
      <p:ext uri="{BB962C8B-B14F-4D97-AF65-F5344CB8AC3E}">
        <p14:creationId xmlns:p14="http://schemas.microsoft.com/office/powerpoint/2010/main" val="33267346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12D6E-CA0F-D2E1-AC14-5FF169E22F53}"/>
              </a:ext>
            </a:extLst>
          </p:cNvPr>
          <p:cNvSpPr>
            <a:spLocks noGrp="1"/>
          </p:cNvSpPr>
          <p:nvPr>
            <p:ph type="title"/>
          </p:nvPr>
        </p:nvSpPr>
        <p:spPr/>
        <p:txBody>
          <a:bodyPr/>
          <a:lstStyle/>
          <a:p>
            <a:r>
              <a:rPr lang="en-US" dirty="0"/>
              <a:t>What do you think?</a:t>
            </a:r>
          </a:p>
        </p:txBody>
      </p:sp>
      <p:pic>
        <p:nvPicPr>
          <p:cNvPr id="5" name="Content Placeholder 4" descr="A person's stomach with red rashes&#10;&#10;AI-generated content may be incorrect.">
            <a:extLst>
              <a:ext uri="{FF2B5EF4-FFF2-40B4-BE49-F238E27FC236}">
                <a16:creationId xmlns:a16="http://schemas.microsoft.com/office/drawing/2014/main" id="{D6E38D2F-195C-F01B-D10B-4E057ECA917B}"/>
              </a:ext>
            </a:extLst>
          </p:cNvPr>
          <p:cNvPicPr>
            <a:picLocks noGrp="1" noChangeAspect="1"/>
          </p:cNvPicPr>
          <p:nvPr>
            <p:ph idx="1"/>
          </p:nvPr>
        </p:nvPicPr>
        <p:blipFill>
          <a:blip r:embed="rId2"/>
          <a:stretch>
            <a:fillRect/>
          </a:stretch>
        </p:blipFill>
        <p:spPr>
          <a:xfrm>
            <a:off x="6481823" y="0"/>
            <a:ext cx="4579437" cy="6105917"/>
          </a:xfrm>
        </p:spPr>
      </p:pic>
    </p:spTree>
    <p:extLst>
      <p:ext uri="{BB962C8B-B14F-4D97-AF65-F5344CB8AC3E}">
        <p14:creationId xmlns:p14="http://schemas.microsoft.com/office/powerpoint/2010/main" val="38869639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BE21B-4BEE-7561-B9FC-4320D85E6640}"/>
              </a:ext>
            </a:extLst>
          </p:cNvPr>
          <p:cNvSpPr>
            <a:spLocks noGrp="1"/>
          </p:cNvSpPr>
          <p:nvPr>
            <p:ph type="title"/>
          </p:nvPr>
        </p:nvSpPr>
        <p:spPr/>
        <p:txBody>
          <a:bodyPr/>
          <a:lstStyle/>
          <a:p>
            <a:r>
              <a:rPr lang="en-US" dirty="0"/>
              <a:t>Same issue</a:t>
            </a:r>
          </a:p>
        </p:txBody>
      </p:sp>
      <p:pic>
        <p:nvPicPr>
          <p:cNvPr id="5" name="Content Placeholder 4" descr="A person's stomach with rashes&#10;&#10;AI-generated content may be incorrect.">
            <a:extLst>
              <a:ext uri="{FF2B5EF4-FFF2-40B4-BE49-F238E27FC236}">
                <a16:creationId xmlns:a16="http://schemas.microsoft.com/office/drawing/2014/main" id="{F9F145F8-D348-48BC-A7BA-6D254A13C08E}"/>
              </a:ext>
            </a:extLst>
          </p:cNvPr>
          <p:cNvPicPr>
            <a:picLocks noGrp="1" noChangeAspect="1"/>
          </p:cNvPicPr>
          <p:nvPr>
            <p:ph idx="1"/>
          </p:nvPr>
        </p:nvPicPr>
        <p:blipFill>
          <a:blip r:embed="rId2"/>
          <a:stretch>
            <a:fillRect/>
          </a:stretch>
        </p:blipFill>
        <p:spPr>
          <a:xfrm>
            <a:off x="6640289" y="425892"/>
            <a:ext cx="4216764" cy="5622353"/>
          </a:xfrm>
        </p:spPr>
      </p:pic>
    </p:spTree>
    <p:extLst>
      <p:ext uri="{BB962C8B-B14F-4D97-AF65-F5344CB8AC3E}">
        <p14:creationId xmlns:p14="http://schemas.microsoft.com/office/powerpoint/2010/main" val="14780248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E7686-21D2-AE9C-C0BC-7FA81A933578}"/>
              </a:ext>
            </a:extLst>
          </p:cNvPr>
          <p:cNvSpPr>
            <a:spLocks noGrp="1"/>
          </p:cNvSpPr>
          <p:nvPr>
            <p:ph type="title"/>
          </p:nvPr>
        </p:nvSpPr>
        <p:spPr>
          <a:xfrm>
            <a:off x="143719" y="399849"/>
            <a:ext cx="3675927" cy="5375918"/>
          </a:xfrm>
        </p:spPr>
        <p:txBody>
          <a:bodyPr>
            <a:normAutofit/>
          </a:bodyPr>
          <a:lstStyle/>
          <a:p>
            <a:r>
              <a:rPr lang="en-US" dirty="0"/>
              <a:t>Both sides</a:t>
            </a:r>
            <a:br>
              <a:rPr lang="en-US" dirty="0"/>
            </a:br>
            <a:r>
              <a:rPr lang="en-US" dirty="0"/>
              <a:t>What is the issue with the condition being in this part of the body? </a:t>
            </a:r>
          </a:p>
        </p:txBody>
      </p:sp>
      <p:pic>
        <p:nvPicPr>
          <p:cNvPr id="5" name="Content Placeholder 4" descr="A close-up of a person's stomach&#10;&#10;AI-generated content may be incorrect.">
            <a:extLst>
              <a:ext uri="{FF2B5EF4-FFF2-40B4-BE49-F238E27FC236}">
                <a16:creationId xmlns:a16="http://schemas.microsoft.com/office/drawing/2014/main" id="{1610D6E7-64E0-79AA-C2CC-173DB209247B}"/>
              </a:ext>
            </a:extLst>
          </p:cNvPr>
          <p:cNvPicPr>
            <a:picLocks noGrp="1" noChangeAspect="1"/>
          </p:cNvPicPr>
          <p:nvPr>
            <p:ph idx="1"/>
          </p:nvPr>
        </p:nvPicPr>
        <p:blipFill>
          <a:blip r:embed="rId2"/>
          <a:stretch>
            <a:fillRect/>
          </a:stretch>
        </p:blipFill>
        <p:spPr>
          <a:xfrm>
            <a:off x="3704771" y="243068"/>
            <a:ext cx="8040545" cy="6030409"/>
          </a:xfrm>
        </p:spPr>
      </p:pic>
    </p:spTree>
    <p:extLst>
      <p:ext uri="{BB962C8B-B14F-4D97-AF65-F5344CB8AC3E}">
        <p14:creationId xmlns:p14="http://schemas.microsoft.com/office/powerpoint/2010/main" val="2019567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C444B-DF6C-8003-A17D-47C992398173}"/>
              </a:ext>
            </a:extLst>
          </p:cNvPr>
          <p:cNvSpPr>
            <a:spLocks noGrp="1"/>
          </p:cNvSpPr>
          <p:nvPr>
            <p:ph type="title"/>
          </p:nvPr>
        </p:nvSpPr>
        <p:spPr>
          <a:xfrm>
            <a:off x="838201" y="365125"/>
            <a:ext cx="4277810" cy="4797184"/>
          </a:xfrm>
        </p:spPr>
        <p:txBody>
          <a:bodyPr>
            <a:normAutofit/>
          </a:bodyPr>
          <a:lstStyle/>
          <a:p>
            <a:r>
              <a:rPr lang="en-US" dirty="0"/>
              <a:t>Resource </a:t>
            </a:r>
            <a:br>
              <a:rPr lang="en-US" dirty="0"/>
            </a:br>
            <a:r>
              <a:rPr lang="en-US" dirty="0"/>
              <a:t>The MAT DOC</a:t>
            </a:r>
            <a:br>
              <a:rPr lang="en-US" dirty="0"/>
            </a:br>
            <a:br>
              <a:rPr lang="en-US" dirty="0"/>
            </a:br>
            <a:r>
              <a:rPr lang="en-US" dirty="0"/>
              <a:t>For Coaches-Trainers-Doctors-Parents-Athletes</a:t>
            </a:r>
            <a:br>
              <a:rPr lang="en-US" dirty="0"/>
            </a:br>
            <a:endParaRPr lang="en-US" dirty="0"/>
          </a:p>
        </p:txBody>
      </p:sp>
      <p:pic>
        <p:nvPicPr>
          <p:cNvPr id="3074" name="Picture 2">
            <a:extLst>
              <a:ext uri="{FF2B5EF4-FFF2-40B4-BE49-F238E27FC236}">
                <a16:creationId xmlns:a16="http://schemas.microsoft.com/office/drawing/2014/main" id="{DCE1C331-BC81-1D18-6BCA-AB3E57B7E8E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6000" y="120199"/>
            <a:ext cx="2916820" cy="6327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06870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66528-707E-293C-28EC-52B115BFFD05}"/>
              </a:ext>
            </a:extLst>
          </p:cNvPr>
          <p:cNvSpPr>
            <a:spLocks noGrp="1"/>
          </p:cNvSpPr>
          <p:nvPr>
            <p:ph type="title"/>
          </p:nvPr>
        </p:nvSpPr>
        <p:spPr>
          <a:xfrm>
            <a:off x="838201" y="365125"/>
            <a:ext cx="5257800" cy="4403645"/>
          </a:xfrm>
        </p:spPr>
        <p:txBody>
          <a:bodyPr>
            <a:normAutofit/>
          </a:bodyPr>
          <a:lstStyle/>
          <a:p>
            <a:r>
              <a:rPr lang="en-US" dirty="0"/>
              <a:t>Send pictures of condition and get a reply within a day</a:t>
            </a:r>
            <a:br>
              <a:rPr lang="en-US" dirty="0"/>
            </a:br>
            <a:r>
              <a:rPr lang="en-US" dirty="0"/>
              <a:t>The MAT DOC </a:t>
            </a:r>
            <a:br>
              <a:rPr lang="en-US" dirty="0"/>
            </a:br>
            <a:endParaRPr lang="en-US" dirty="0"/>
          </a:p>
        </p:txBody>
      </p:sp>
      <p:pic>
        <p:nvPicPr>
          <p:cNvPr id="4098" name="Picture 2">
            <a:extLst>
              <a:ext uri="{FF2B5EF4-FFF2-40B4-BE49-F238E27FC236}">
                <a16:creationId xmlns:a16="http://schemas.microsoft.com/office/drawing/2014/main" id="{6915AABB-4D3C-A8B5-6387-AC13A12B415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253938" y="0"/>
            <a:ext cx="3073494" cy="6667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18342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9CAA-035B-0A3E-70EA-A0AF980B491D}"/>
              </a:ext>
            </a:extLst>
          </p:cNvPr>
          <p:cNvSpPr>
            <a:spLocks noGrp="1"/>
          </p:cNvSpPr>
          <p:nvPr>
            <p:ph type="title"/>
          </p:nvPr>
        </p:nvSpPr>
        <p:spPr/>
        <p:txBody>
          <a:bodyPr/>
          <a:lstStyle/>
          <a:p>
            <a:r>
              <a:rPr lang="en-US" dirty="0"/>
              <a:t>Services available</a:t>
            </a:r>
            <a:br>
              <a:rPr lang="en-US" dirty="0"/>
            </a:br>
            <a:r>
              <a:rPr lang="en-US" dirty="0"/>
              <a:t>The MAT DOC </a:t>
            </a:r>
          </a:p>
        </p:txBody>
      </p:sp>
      <p:pic>
        <p:nvPicPr>
          <p:cNvPr id="5122" name="Picture 2">
            <a:extLst>
              <a:ext uri="{FF2B5EF4-FFF2-40B4-BE49-F238E27FC236}">
                <a16:creationId xmlns:a16="http://schemas.microsoft.com/office/drawing/2014/main" id="{EDF8F901-70ED-E830-1491-62D864C8136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211183" y="170445"/>
            <a:ext cx="2905089" cy="6301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995363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89612463-9A04-8129-AAE4-571DFC8FBC2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46850" y="124146"/>
            <a:ext cx="2781482" cy="603358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41A071CF-900C-A21B-9AA5-62D3D486ACF4}"/>
              </a:ext>
            </a:extLst>
          </p:cNvPr>
          <p:cNvSpPr>
            <a:spLocks noGrp="1"/>
          </p:cNvSpPr>
          <p:nvPr>
            <p:ph type="title"/>
          </p:nvPr>
        </p:nvSpPr>
        <p:spPr/>
        <p:txBody>
          <a:bodyPr/>
          <a:lstStyle/>
          <a:p>
            <a:r>
              <a:rPr lang="en-US" dirty="0"/>
              <a:t>Many examples in gallery</a:t>
            </a:r>
            <a:br>
              <a:rPr lang="en-US" dirty="0"/>
            </a:br>
            <a:r>
              <a:rPr lang="en-US" dirty="0"/>
              <a:t>The Mat Doc </a:t>
            </a:r>
          </a:p>
        </p:txBody>
      </p:sp>
    </p:spTree>
    <p:extLst>
      <p:ext uri="{BB962C8B-B14F-4D97-AF65-F5344CB8AC3E}">
        <p14:creationId xmlns:p14="http://schemas.microsoft.com/office/powerpoint/2010/main" val="27161669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B82FF-415E-7048-3082-49185AC57510}"/>
              </a:ext>
            </a:extLst>
          </p:cNvPr>
          <p:cNvSpPr>
            <a:spLocks noGrp="1"/>
          </p:cNvSpPr>
          <p:nvPr>
            <p:ph type="title"/>
          </p:nvPr>
        </p:nvSpPr>
        <p:spPr>
          <a:xfrm>
            <a:off x="838200" y="365125"/>
            <a:ext cx="4706073" cy="3998531"/>
          </a:xfrm>
        </p:spPr>
        <p:txBody>
          <a:bodyPr>
            <a:normAutofit/>
          </a:bodyPr>
          <a:lstStyle/>
          <a:p>
            <a:r>
              <a:rPr lang="en-US" dirty="0"/>
              <a:t>Skin Condition broken down by</a:t>
            </a:r>
            <a:br>
              <a:rPr lang="en-US" dirty="0"/>
            </a:br>
            <a:r>
              <a:rPr lang="en-US" dirty="0"/>
              <a:t>Category</a:t>
            </a:r>
            <a:br>
              <a:rPr lang="en-US" dirty="0"/>
            </a:br>
            <a:r>
              <a:rPr lang="en-US" dirty="0"/>
              <a:t>Good Resource for coaches and trainers </a:t>
            </a:r>
          </a:p>
        </p:txBody>
      </p:sp>
      <p:pic>
        <p:nvPicPr>
          <p:cNvPr id="7170" name="Picture 2">
            <a:extLst>
              <a:ext uri="{FF2B5EF4-FFF2-40B4-BE49-F238E27FC236}">
                <a16:creationId xmlns:a16="http://schemas.microsoft.com/office/drawing/2014/main" id="{A412A2E3-850A-821F-7C96-0C164C1211E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350081" y="156780"/>
            <a:ext cx="2997686" cy="650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07589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2B543-64F7-5B82-2572-33C4F25477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761843-5C47-2EA4-221B-C77BE5145091}"/>
              </a:ext>
            </a:extLst>
          </p:cNvPr>
          <p:cNvSpPr>
            <a:spLocks noGrp="1"/>
          </p:cNvSpPr>
          <p:nvPr>
            <p:ph type="title"/>
          </p:nvPr>
        </p:nvSpPr>
        <p:spPr>
          <a:xfrm>
            <a:off x="838200" y="365125"/>
            <a:ext cx="8491151" cy="1325563"/>
          </a:xfrm>
        </p:spPr>
        <p:txBody>
          <a:bodyPr anchor="ctr">
            <a:normAutofit/>
          </a:bodyPr>
          <a:lstStyle/>
          <a:p>
            <a:r>
              <a:rPr lang="en-US" dirty="0"/>
              <a:t>COACH MISCONDUCT PENALTY — CONSEQUENCES</a:t>
            </a:r>
          </a:p>
        </p:txBody>
      </p:sp>
      <p:pic>
        <p:nvPicPr>
          <p:cNvPr id="7" name="Picture 6" descr="A person pointing at a referee&#10;&#10;AI-generated content may be incorrect.">
            <a:extLst>
              <a:ext uri="{FF2B5EF4-FFF2-40B4-BE49-F238E27FC236}">
                <a16:creationId xmlns:a16="http://schemas.microsoft.com/office/drawing/2014/main" id="{C5E7594F-1747-4B3B-F989-64B69167A8B0}"/>
              </a:ext>
            </a:extLst>
          </p:cNvPr>
          <p:cNvPicPr>
            <a:picLocks noChangeAspect="1"/>
          </p:cNvPicPr>
          <p:nvPr/>
        </p:nvPicPr>
        <p:blipFill>
          <a:blip r:embed="rId2"/>
          <a:stretch>
            <a:fillRect/>
          </a:stretch>
        </p:blipFill>
        <p:spPr>
          <a:xfrm>
            <a:off x="3020849" y="1825625"/>
            <a:ext cx="6150301" cy="4351338"/>
          </a:xfrm>
          <a:prstGeom prst="rect">
            <a:avLst/>
          </a:prstGeom>
          <a:noFill/>
        </p:spPr>
      </p:pic>
    </p:spTree>
    <p:extLst>
      <p:ext uri="{BB962C8B-B14F-4D97-AF65-F5344CB8AC3E}">
        <p14:creationId xmlns:p14="http://schemas.microsoft.com/office/powerpoint/2010/main" val="35273233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25472-B861-473E-EFAF-054F10C023D1}"/>
              </a:ext>
            </a:extLst>
          </p:cNvPr>
          <p:cNvSpPr>
            <a:spLocks noGrp="1"/>
          </p:cNvSpPr>
          <p:nvPr>
            <p:ph type="title"/>
          </p:nvPr>
        </p:nvSpPr>
        <p:spPr>
          <a:xfrm>
            <a:off x="838200" y="365126"/>
            <a:ext cx="9822084" cy="803918"/>
          </a:xfrm>
        </p:spPr>
        <p:txBody>
          <a:bodyPr>
            <a:normAutofit fontScale="90000"/>
          </a:bodyPr>
          <a:lstStyle/>
          <a:p>
            <a:r>
              <a:rPr lang="en-US" dirty="0"/>
              <a:t>Coaches Misconduct or Unsportsmanlike? </a:t>
            </a:r>
          </a:p>
        </p:txBody>
      </p:sp>
      <p:pic>
        <p:nvPicPr>
          <p:cNvPr id="4" name="coaches penalty">
            <a:hlinkClick r:id="" action="ppaction://media"/>
            <a:extLst>
              <a:ext uri="{FF2B5EF4-FFF2-40B4-BE49-F238E27FC236}">
                <a16:creationId xmlns:a16="http://schemas.microsoft.com/office/drawing/2014/main" id="{666EC552-50EC-7EC8-09FD-4125E27FC9A3}"/>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030147" y="1253157"/>
            <a:ext cx="8900931" cy="4923805"/>
          </a:xfrm>
        </p:spPr>
      </p:pic>
    </p:spTree>
    <p:extLst>
      <p:ext uri="{BB962C8B-B14F-4D97-AF65-F5344CB8AC3E}">
        <p14:creationId xmlns:p14="http://schemas.microsoft.com/office/powerpoint/2010/main" val="529176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80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CF286-17DF-D373-554A-286238D4413D}"/>
              </a:ext>
            </a:extLst>
          </p:cNvPr>
          <p:cNvSpPr>
            <a:spLocks noGrp="1"/>
          </p:cNvSpPr>
          <p:nvPr>
            <p:ph type="title"/>
          </p:nvPr>
        </p:nvSpPr>
        <p:spPr/>
        <p:txBody>
          <a:bodyPr/>
          <a:lstStyle/>
          <a:p>
            <a:pPr algn="ctr"/>
            <a:r>
              <a:rPr lang="en-US" dirty="0"/>
              <a:t>Coaches Misconduct</a:t>
            </a:r>
          </a:p>
        </p:txBody>
      </p:sp>
      <p:pic>
        <p:nvPicPr>
          <p:cNvPr id="6" name="Content Placeholder 5">
            <a:extLst>
              <a:ext uri="{FF2B5EF4-FFF2-40B4-BE49-F238E27FC236}">
                <a16:creationId xmlns:a16="http://schemas.microsoft.com/office/drawing/2014/main" id="{C5D39E15-37DD-F6BB-0E28-0FE0B7E6CFAE}"/>
              </a:ext>
            </a:extLst>
          </p:cNvPr>
          <p:cNvPicPr>
            <a:picLocks noGrp="1" noChangeAspect="1"/>
          </p:cNvPicPr>
          <p:nvPr>
            <p:ph idx="1"/>
          </p:nvPr>
        </p:nvPicPr>
        <p:blipFill>
          <a:blip r:embed="rId2"/>
          <a:stretch>
            <a:fillRect/>
          </a:stretch>
        </p:blipFill>
        <p:spPr>
          <a:xfrm>
            <a:off x="4078956" y="1690688"/>
            <a:ext cx="2209800" cy="2705100"/>
          </a:xfrm>
          <a:prstGeom prst="rect">
            <a:avLst/>
          </a:prstGeom>
        </p:spPr>
      </p:pic>
      <p:pic>
        <p:nvPicPr>
          <p:cNvPr id="8" name="Picture 7">
            <a:extLst>
              <a:ext uri="{FF2B5EF4-FFF2-40B4-BE49-F238E27FC236}">
                <a16:creationId xmlns:a16="http://schemas.microsoft.com/office/drawing/2014/main" id="{22792EC7-C870-7686-7632-9076A003FB7C}"/>
              </a:ext>
            </a:extLst>
          </p:cNvPr>
          <p:cNvPicPr>
            <a:picLocks noChangeAspect="1"/>
          </p:cNvPicPr>
          <p:nvPr/>
        </p:nvPicPr>
        <p:blipFill>
          <a:blip r:embed="rId3"/>
          <a:stretch>
            <a:fillRect/>
          </a:stretch>
        </p:blipFill>
        <p:spPr>
          <a:xfrm>
            <a:off x="389198" y="4503154"/>
            <a:ext cx="9923405" cy="1191590"/>
          </a:xfrm>
          <a:prstGeom prst="rect">
            <a:avLst/>
          </a:prstGeom>
        </p:spPr>
      </p:pic>
    </p:spTree>
    <p:extLst>
      <p:ext uri="{BB962C8B-B14F-4D97-AF65-F5344CB8AC3E}">
        <p14:creationId xmlns:p14="http://schemas.microsoft.com/office/powerpoint/2010/main" val="246683982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05516-430D-145C-1043-02FA811DD31A}"/>
              </a:ext>
            </a:extLst>
          </p:cNvPr>
          <p:cNvSpPr>
            <a:spLocks noGrp="1"/>
          </p:cNvSpPr>
          <p:nvPr>
            <p:ph type="title"/>
          </p:nvPr>
        </p:nvSpPr>
        <p:spPr/>
        <p:txBody>
          <a:bodyPr/>
          <a:lstStyle/>
          <a:p>
            <a:pPr algn="ctr"/>
            <a:r>
              <a:rPr lang="en-US" dirty="0"/>
              <a:t>Unsportsmanlike </a:t>
            </a:r>
          </a:p>
        </p:txBody>
      </p:sp>
      <p:pic>
        <p:nvPicPr>
          <p:cNvPr id="4" name="Content Placeholder 3">
            <a:extLst>
              <a:ext uri="{FF2B5EF4-FFF2-40B4-BE49-F238E27FC236}">
                <a16:creationId xmlns:a16="http://schemas.microsoft.com/office/drawing/2014/main" id="{D31745C4-8465-85BE-BD1B-C7C720F3FAA3}"/>
              </a:ext>
            </a:extLst>
          </p:cNvPr>
          <p:cNvPicPr>
            <a:picLocks noGrp="1" noChangeAspect="1"/>
          </p:cNvPicPr>
          <p:nvPr>
            <p:ph idx="1"/>
          </p:nvPr>
        </p:nvPicPr>
        <p:blipFill>
          <a:blip r:embed="rId2"/>
          <a:stretch>
            <a:fillRect/>
          </a:stretch>
        </p:blipFill>
        <p:spPr>
          <a:xfrm>
            <a:off x="5024436" y="1690688"/>
            <a:ext cx="2143125" cy="2686050"/>
          </a:xfrm>
          <a:prstGeom prst="rect">
            <a:avLst/>
          </a:prstGeom>
        </p:spPr>
      </p:pic>
      <p:pic>
        <p:nvPicPr>
          <p:cNvPr id="6" name="Picture 5">
            <a:extLst>
              <a:ext uri="{FF2B5EF4-FFF2-40B4-BE49-F238E27FC236}">
                <a16:creationId xmlns:a16="http://schemas.microsoft.com/office/drawing/2014/main" id="{06A5E156-5114-5A43-3A46-E48B9A793330}"/>
              </a:ext>
            </a:extLst>
          </p:cNvPr>
          <p:cNvPicPr>
            <a:picLocks noChangeAspect="1"/>
          </p:cNvPicPr>
          <p:nvPr/>
        </p:nvPicPr>
        <p:blipFill>
          <a:blip r:embed="rId3"/>
          <a:stretch>
            <a:fillRect/>
          </a:stretch>
        </p:blipFill>
        <p:spPr>
          <a:xfrm>
            <a:off x="1406383" y="4552286"/>
            <a:ext cx="9610725" cy="1457325"/>
          </a:xfrm>
          <a:prstGeom prst="rect">
            <a:avLst/>
          </a:prstGeom>
        </p:spPr>
      </p:pic>
    </p:spTree>
    <p:extLst>
      <p:ext uri="{BB962C8B-B14F-4D97-AF65-F5344CB8AC3E}">
        <p14:creationId xmlns:p14="http://schemas.microsoft.com/office/powerpoint/2010/main" val="38039564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C2C12-8DDD-DAB4-0C9D-63EF7133B6D5}"/>
              </a:ext>
            </a:extLst>
          </p:cNvPr>
          <p:cNvSpPr>
            <a:spLocks noGrp="1"/>
          </p:cNvSpPr>
          <p:nvPr>
            <p:ph type="title"/>
          </p:nvPr>
        </p:nvSpPr>
        <p:spPr/>
        <p:txBody>
          <a:bodyPr/>
          <a:lstStyle/>
          <a:p>
            <a:r>
              <a:rPr lang="en-US" dirty="0"/>
              <a:t>COACH MISCONDUCT PENALTY — CONSEQUENCES</a:t>
            </a:r>
          </a:p>
        </p:txBody>
      </p:sp>
      <p:sp>
        <p:nvSpPr>
          <p:cNvPr id="3" name="Content Placeholder 2">
            <a:extLst>
              <a:ext uri="{FF2B5EF4-FFF2-40B4-BE49-F238E27FC236}">
                <a16:creationId xmlns:a16="http://schemas.microsoft.com/office/drawing/2014/main" id="{F39E8E3A-A3DF-6335-A20C-D647CCCA0C01}"/>
              </a:ext>
            </a:extLst>
          </p:cNvPr>
          <p:cNvSpPr>
            <a:spLocks noGrp="1"/>
          </p:cNvSpPr>
          <p:nvPr>
            <p:ph idx="1"/>
          </p:nvPr>
        </p:nvSpPr>
        <p:spPr/>
        <p:txBody>
          <a:bodyPr>
            <a:normAutofit/>
          </a:bodyPr>
          <a:lstStyle/>
          <a:p>
            <a:pPr marL="0" indent="0">
              <a:buNone/>
            </a:pPr>
            <a:r>
              <a:rPr lang="en-US" sz="2400" dirty="0">
                <a:solidFill>
                  <a:schemeClr val="tx1"/>
                </a:solidFill>
                <a:effectLst/>
                <a:latin typeface="Calibri" panose="020F0502020204030204" pitchFamily="34" charset="0"/>
                <a:ea typeface="Calibri" panose="020F0502020204030204" pitchFamily="34" charset="0"/>
              </a:rPr>
              <a:t>At face value, coach misconduct occurs when a coach improperly questions the referee at the scorer’s table. Whether questioning a possible misapplication of a rule or the judgment of the referee it will result in the head coach receiving a misconduct penalty. What the coach is not always aware of are the consequences of the penalty. </a:t>
            </a:r>
          </a:p>
          <a:p>
            <a:pPr marL="0" indent="0">
              <a:buNone/>
            </a:pPr>
            <a:r>
              <a:rPr lang="en-US" sz="2400" dirty="0">
                <a:solidFill>
                  <a:schemeClr val="tx1"/>
                </a:solidFill>
                <a:effectLst/>
                <a:latin typeface="Calibri" panose="020F0502020204030204" pitchFamily="34" charset="0"/>
                <a:ea typeface="Calibri" panose="020F0502020204030204" pitchFamily="34" charset="0"/>
              </a:rPr>
              <a:t>The consequences are that whenever you improperly question the referee, you do so at your own peril because each offense has its own penalty…and they are cumulative from a warning to one team point, plus two team points for a total of 3 team point deductions and removal of the head coach for the remainder of the day. Beside the punitive effects of coaching misconduct, there are other environmental impacts. </a:t>
            </a:r>
            <a:endParaRPr lang="en-US" sz="2400" dirty="0">
              <a:solidFill>
                <a:schemeClr val="tx1"/>
              </a:solidFill>
            </a:endParaRPr>
          </a:p>
        </p:txBody>
      </p:sp>
    </p:spTree>
    <p:extLst>
      <p:ext uri="{BB962C8B-B14F-4D97-AF65-F5344CB8AC3E}">
        <p14:creationId xmlns:p14="http://schemas.microsoft.com/office/powerpoint/2010/main" val="22812394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CDE37-882A-9CCD-89B9-D5C3AA70B672}"/>
              </a:ext>
            </a:extLst>
          </p:cNvPr>
          <p:cNvSpPr>
            <a:spLocks noGrp="1"/>
          </p:cNvSpPr>
          <p:nvPr>
            <p:ph type="title"/>
          </p:nvPr>
        </p:nvSpPr>
        <p:spPr/>
        <p:txBody>
          <a:bodyPr/>
          <a:lstStyle/>
          <a:p>
            <a:r>
              <a:rPr lang="en-US" dirty="0"/>
              <a:t>COACH MISCONDUCT PENALTY — CONSEQUENCES</a:t>
            </a:r>
          </a:p>
        </p:txBody>
      </p:sp>
      <p:sp>
        <p:nvSpPr>
          <p:cNvPr id="3" name="Content Placeholder 2">
            <a:extLst>
              <a:ext uri="{FF2B5EF4-FFF2-40B4-BE49-F238E27FC236}">
                <a16:creationId xmlns:a16="http://schemas.microsoft.com/office/drawing/2014/main" id="{B0C07EF2-A404-06E2-79AF-8EF2B8DEE1F3}"/>
              </a:ext>
            </a:extLst>
          </p:cNvPr>
          <p:cNvSpPr>
            <a:spLocks noGrp="1"/>
          </p:cNvSpPr>
          <p:nvPr>
            <p:ph idx="1"/>
          </p:nvPr>
        </p:nvSpPr>
        <p:spPr/>
        <p:txBody>
          <a:bodyPr>
            <a:normAutofit fontScale="77500" lnSpcReduction="20000"/>
          </a:bodyPr>
          <a:lstStyle/>
          <a:p>
            <a:pPr marL="0" marR="0" lvl="0" indent="0">
              <a:lnSpc>
                <a:spcPct val="107000"/>
              </a:lnSpc>
              <a:spcBef>
                <a:spcPts val="0"/>
              </a:spcBef>
              <a:spcAft>
                <a:spcPts val="800"/>
              </a:spcAft>
              <a:buNone/>
            </a:pPr>
            <a:r>
              <a:rPr lang="en-US" sz="3400" dirty="0">
                <a:solidFill>
                  <a:schemeClr val="tx1"/>
                </a:solidFill>
                <a:effectLst/>
                <a:ea typeface="Calibri" panose="020F0502020204030204" pitchFamily="34" charset="0"/>
              </a:rPr>
              <a:t>1. Team Morale</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3400" dirty="0">
                <a:solidFill>
                  <a:schemeClr val="tx1"/>
                </a:solidFill>
                <a:effectLst/>
                <a:ea typeface="Calibri" panose="020F0502020204030204" pitchFamily="34" charset="0"/>
              </a:rPr>
              <a:t>Wrestlers may become distracted or demoralized during a match if they see their coach penalized or ejected.</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3400" dirty="0">
                <a:solidFill>
                  <a:schemeClr val="tx1"/>
                </a:solidFill>
                <a:effectLst/>
                <a:ea typeface="Calibri" panose="020F0502020204030204" pitchFamily="34" charset="0"/>
              </a:rPr>
              <a:t>It can lead to a loss of composure among athletes who look to coaches for leadership and emotional regulation during intense moments.</a:t>
            </a:r>
          </a:p>
          <a:p>
            <a:pPr marL="0" marR="0" indent="0">
              <a:lnSpc>
                <a:spcPct val="107000"/>
              </a:lnSpc>
              <a:spcBef>
                <a:spcPts val="0"/>
              </a:spcBef>
              <a:spcAft>
                <a:spcPts val="800"/>
              </a:spcAft>
              <a:buNone/>
            </a:pPr>
            <a:r>
              <a:rPr lang="en-US" sz="3400" dirty="0">
                <a:solidFill>
                  <a:schemeClr val="tx1"/>
                </a:solidFill>
                <a:effectLst/>
                <a:ea typeface="Calibri" panose="020F0502020204030204" pitchFamily="34" charset="0"/>
              </a:rPr>
              <a:t>2.</a:t>
            </a:r>
            <a:r>
              <a:rPr lang="en-US" sz="3400" b="1" dirty="0">
                <a:solidFill>
                  <a:schemeClr val="tx1"/>
                </a:solidFill>
                <a:effectLst/>
                <a:ea typeface="Calibri" panose="020F0502020204030204" pitchFamily="34" charset="0"/>
              </a:rPr>
              <a:t> </a:t>
            </a:r>
            <a:r>
              <a:rPr lang="en-US" sz="3400" dirty="0">
                <a:solidFill>
                  <a:schemeClr val="tx1"/>
                </a:solidFill>
                <a:effectLst/>
                <a:ea typeface="Calibri" panose="020F0502020204030204" pitchFamily="34" charset="0"/>
              </a:rPr>
              <a:t>Competitive Disadvantage</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3400" dirty="0">
                <a:solidFill>
                  <a:schemeClr val="tx1"/>
                </a:solidFill>
                <a:effectLst/>
                <a:ea typeface="Calibri" panose="020F0502020204030204" pitchFamily="34" charset="0"/>
              </a:rPr>
              <a:t>Misconduct penalties can accumulate and result in team point deductions, which can significantly affect dual meet or tournament outcomes.</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3400" dirty="0">
                <a:solidFill>
                  <a:schemeClr val="tx1"/>
                </a:solidFill>
                <a:effectLst/>
                <a:ea typeface="Calibri" panose="020F0502020204030204" pitchFamily="34" charset="0"/>
              </a:rPr>
              <a:t>In tight competitions, a single point deduction could be the difference between advancing or elimination.</a:t>
            </a:r>
          </a:p>
          <a:p>
            <a:endParaRPr lang="en-US" dirty="0"/>
          </a:p>
        </p:txBody>
      </p:sp>
    </p:spTree>
    <p:extLst>
      <p:ext uri="{BB962C8B-B14F-4D97-AF65-F5344CB8AC3E}">
        <p14:creationId xmlns:p14="http://schemas.microsoft.com/office/powerpoint/2010/main" val="4877556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B95AB-5EA9-33A2-3865-6A286ED9DE1B}"/>
              </a:ext>
            </a:extLst>
          </p:cNvPr>
          <p:cNvSpPr>
            <a:spLocks noGrp="1"/>
          </p:cNvSpPr>
          <p:nvPr>
            <p:ph type="title"/>
          </p:nvPr>
        </p:nvSpPr>
        <p:spPr/>
        <p:txBody>
          <a:bodyPr/>
          <a:lstStyle/>
          <a:p>
            <a:r>
              <a:rPr lang="en-US" dirty="0"/>
              <a:t>COACH MISCONDUCT PENALTY — CONSEQUENCES</a:t>
            </a:r>
          </a:p>
        </p:txBody>
      </p:sp>
      <p:sp>
        <p:nvSpPr>
          <p:cNvPr id="3" name="Content Placeholder 2">
            <a:extLst>
              <a:ext uri="{FF2B5EF4-FFF2-40B4-BE49-F238E27FC236}">
                <a16:creationId xmlns:a16="http://schemas.microsoft.com/office/drawing/2014/main" id="{36BF1182-AC8D-68E6-8E92-01B1E010DB6C}"/>
              </a:ext>
            </a:extLst>
          </p:cNvPr>
          <p:cNvSpPr>
            <a:spLocks noGrp="1"/>
          </p:cNvSpPr>
          <p:nvPr>
            <p:ph idx="1"/>
          </p:nvPr>
        </p:nvSpPr>
        <p:spPr/>
        <p:txBody>
          <a:bodyPr>
            <a:normAutofit fontScale="92500" lnSpcReduction="10000"/>
          </a:bodyPr>
          <a:lstStyle/>
          <a:p>
            <a:pPr marL="0" marR="0" indent="0">
              <a:lnSpc>
                <a:spcPct val="107000"/>
              </a:lnSpc>
              <a:spcBef>
                <a:spcPts val="0"/>
              </a:spcBef>
              <a:spcAft>
                <a:spcPts val="800"/>
              </a:spcAft>
              <a:buNone/>
            </a:pPr>
            <a:r>
              <a:rPr lang="en-US" sz="2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3</a:t>
            </a:r>
            <a:r>
              <a:rPr lang="en-US" sz="2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Reputation and Credibility Loss</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Coaches may develop a reputation for poor sportsmanship, which can impact:</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Parental respect and trust</a:t>
            </a:r>
            <a:endPar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Collegial relationships with other coaches,</a:t>
            </a:r>
            <a:endPar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SzPts val="1000"/>
              <a:buFont typeface="Courier New" panose="02070309020205020404" pitchFamily="49" charset="0"/>
              <a:buChar char="o"/>
              <a:tabLst>
                <a:tab pos="914400" algn="l"/>
              </a:tabLst>
            </a:pPr>
            <a:r>
              <a:rPr lang="en-US"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School and community trust.</a:t>
            </a:r>
            <a:endPar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4.</a:t>
            </a:r>
            <a:r>
              <a:rPr lang="en-US" sz="2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Administrative and Disciplinary Ramifications</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Repeat offenses may trigger school or state athletic association reviews, leading to suspension or formal reprimand.</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It can affect job evaluations, or the potential for rehiring, especially if the coach is a teacher or staff member</a:t>
            </a:r>
            <a:r>
              <a:rPr lang="en-US"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7217946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B95AB-5EA9-33A2-3865-6A286ED9DE1B}"/>
              </a:ext>
            </a:extLst>
          </p:cNvPr>
          <p:cNvSpPr>
            <a:spLocks noGrp="1"/>
          </p:cNvSpPr>
          <p:nvPr>
            <p:ph type="title"/>
          </p:nvPr>
        </p:nvSpPr>
        <p:spPr/>
        <p:txBody>
          <a:bodyPr/>
          <a:lstStyle/>
          <a:p>
            <a:r>
              <a:rPr lang="en-US" dirty="0"/>
              <a:t>COACH MISCONDUCT PENALTY — CONSEQUENCES</a:t>
            </a:r>
          </a:p>
        </p:txBody>
      </p:sp>
      <p:sp>
        <p:nvSpPr>
          <p:cNvPr id="3" name="Content Placeholder 2">
            <a:extLst>
              <a:ext uri="{FF2B5EF4-FFF2-40B4-BE49-F238E27FC236}">
                <a16:creationId xmlns:a16="http://schemas.microsoft.com/office/drawing/2014/main" id="{36BF1182-AC8D-68E6-8E92-01B1E010DB6C}"/>
              </a:ext>
            </a:extLst>
          </p:cNvPr>
          <p:cNvSpPr>
            <a:spLocks noGrp="1"/>
          </p:cNvSpPr>
          <p:nvPr>
            <p:ph idx="1"/>
          </p:nvPr>
        </p:nvSpPr>
        <p:spPr/>
        <p:txBody>
          <a:bodyPr/>
          <a:lstStyle/>
          <a:p>
            <a:pPr marL="0" marR="0" indent="0">
              <a:lnSpc>
                <a:spcPct val="107000"/>
              </a:lnSpc>
              <a:spcBef>
                <a:spcPts val="0"/>
              </a:spcBef>
              <a:spcAft>
                <a:spcPts val="800"/>
              </a:spcAft>
              <a:buNone/>
            </a:pPr>
            <a:r>
              <a:rPr lang="en-US"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5. Negative Role Modeling</a:t>
            </a:r>
            <a:endPar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High school sports are education-based. A coach penalized for misconduct can inadvertently model poor behavior for their wrestlers.</a:t>
            </a:r>
            <a:endPar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This undermines core values like respect, accountability, and sportsmanship. Which are the very underpinnings of high school sports and activities.</a:t>
            </a:r>
            <a:endPar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8394768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F1744-49F1-A918-A034-326904EC75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D73FA9-A4C7-2944-088E-10D10DEC2DC1}"/>
              </a:ext>
            </a:extLst>
          </p:cNvPr>
          <p:cNvSpPr>
            <a:spLocks noGrp="1"/>
          </p:cNvSpPr>
          <p:nvPr>
            <p:ph type="title"/>
          </p:nvPr>
        </p:nvSpPr>
        <p:spPr>
          <a:xfrm>
            <a:off x="838200" y="365125"/>
            <a:ext cx="8491151" cy="1325563"/>
          </a:xfrm>
        </p:spPr>
        <p:txBody>
          <a:bodyPr anchor="ctr">
            <a:normAutofit/>
          </a:bodyPr>
          <a:lstStyle/>
          <a:p>
            <a:r>
              <a:rPr lang="en-US" dirty="0"/>
              <a:t>NFHS OFFICIAL WRESTLING SIGNALS — OUT OF BOUNDS</a:t>
            </a:r>
          </a:p>
        </p:txBody>
      </p:sp>
      <p:pic>
        <p:nvPicPr>
          <p:cNvPr id="5" name="Picture 4" descr="A referee with his arms out&#10;&#10;AI-generated content may be incorrect.">
            <a:extLst>
              <a:ext uri="{FF2B5EF4-FFF2-40B4-BE49-F238E27FC236}">
                <a16:creationId xmlns:a16="http://schemas.microsoft.com/office/drawing/2014/main" id="{63D9A298-CCCF-206B-34FA-CA3B7B086DB0}"/>
              </a:ext>
            </a:extLst>
          </p:cNvPr>
          <p:cNvPicPr>
            <a:picLocks noChangeAspect="1"/>
          </p:cNvPicPr>
          <p:nvPr/>
        </p:nvPicPr>
        <p:blipFill>
          <a:blip r:embed="rId2"/>
          <a:stretch>
            <a:fillRect/>
          </a:stretch>
        </p:blipFill>
        <p:spPr>
          <a:xfrm>
            <a:off x="4464248" y="1825625"/>
            <a:ext cx="3263503" cy="4351338"/>
          </a:xfrm>
          <a:prstGeom prst="rect">
            <a:avLst/>
          </a:prstGeom>
          <a:noFill/>
        </p:spPr>
      </p:pic>
    </p:spTree>
    <p:extLst>
      <p:ext uri="{BB962C8B-B14F-4D97-AF65-F5344CB8AC3E}">
        <p14:creationId xmlns:p14="http://schemas.microsoft.com/office/powerpoint/2010/main" val="335616984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C90EE-C834-6A14-E5E0-8D8C7B86A315}"/>
              </a:ext>
            </a:extLst>
          </p:cNvPr>
          <p:cNvSpPr>
            <a:spLocks noGrp="1"/>
          </p:cNvSpPr>
          <p:nvPr>
            <p:ph type="title"/>
          </p:nvPr>
        </p:nvSpPr>
        <p:spPr>
          <a:xfrm>
            <a:off x="838200" y="365125"/>
            <a:ext cx="8491151" cy="676597"/>
          </a:xfrm>
        </p:spPr>
        <p:txBody>
          <a:bodyPr>
            <a:normAutofit fontScale="90000"/>
          </a:bodyPr>
          <a:lstStyle/>
          <a:p>
            <a:r>
              <a:rPr lang="en-US" dirty="0"/>
              <a:t>Good Signal</a:t>
            </a:r>
          </a:p>
        </p:txBody>
      </p:sp>
      <p:pic>
        <p:nvPicPr>
          <p:cNvPr id="4" name="hand in reverse leg in">
            <a:hlinkClick r:id="" action="ppaction://media"/>
            <a:extLst>
              <a:ext uri="{FF2B5EF4-FFF2-40B4-BE49-F238E27FC236}">
                <a16:creationId xmlns:a16="http://schemas.microsoft.com/office/drawing/2014/main" id="{33A3DC94-0251-D87C-2828-94D57E3545E3}"/>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75773" y="843083"/>
            <a:ext cx="10840454" cy="6014917"/>
          </a:xfrm>
        </p:spPr>
      </p:pic>
    </p:spTree>
    <p:extLst>
      <p:ext uri="{BB962C8B-B14F-4D97-AF65-F5344CB8AC3E}">
        <p14:creationId xmlns:p14="http://schemas.microsoft.com/office/powerpoint/2010/main" val="2179295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35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6BE22-D716-D8E9-98F1-9873723691B8}"/>
              </a:ext>
            </a:extLst>
          </p:cNvPr>
          <p:cNvSpPr>
            <a:spLocks noGrp="1"/>
          </p:cNvSpPr>
          <p:nvPr>
            <p:ph type="title"/>
          </p:nvPr>
        </p:nvSpPr>
        <p:spPr/>
        <p:txBody>
          <a:bodyPr/>
          <a:lstStyle/>
          <a:p>
            <a:r>
              <a:rPr lang="en-US" dirty="0"/>
              <a:t>VIDEOS</a:t>
            </a:r>
          </a:p>
        </p:txBody>
      </p:sp>
      <p:pic>
        <p:nvPicPr>
          <p:cNvPr id="4" name="MOV_5658 (9)">
            <a:hlinkClick r:id="" action="ppaction://media"/>
            <a:extLst>
              <a:ext uri="{FF2B5EF4-FFF2-40B4-BE49-F238E27FC236}">
                <a16:creationId xmlns:a16="http://schemas.microsoft.com/office/drawing/2014/main" id="{4DE0BF3D-11D3-62EB-0FBF-71C77D17B947}"/>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5080000" y="468948"/>
            <a:ext cx="2663463" cy="5708015"/>
          </a:xfrm>
        </p:spPr>
      </p:pic>
    </p:spTree>
    <p:extLst>
      <p:ext uri="{BB962C8B-B14F-4D97-AF65-F5344CB8AC3E}">
        <p14:creationId xmlns:p14="http://schemas.microsoft.com/office/powerpoint/2010/main" val="3824455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47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FA031-F003-FFC7-7804-7C35CEE80DCE}"/>
              </a:ext>
            </a:extLst>
          </p:cNvPr>
          <p:cNvSpPr>
            <a:spLocks noGrp="1"/>
          </p:cNvSpPr>
          <p:nvPr>
            <p:ph type="title"/>
          </p:nvPr>
        </p:nvSpPr>
        <p:spPr>
          <a:xfrm>
            <a:off x="838200" y="365126"/>
            <a:ext cx="8491151" cy="542002"/>
          </a:xfrm>
        </p:spPr>
        <p:txBody>
          <a:bodyPr>
            <a:normAutofit fontScale="90000"/>
          </a:bodyPr>
          <a:lstStyle/>
          <a:p>
            <a:r>
              <a:rPr lang="en-US" dirty="0"/>
              <a:t>Videos </a:t>
            </a:r>
          </a:p>
        </p:txBody>
      </p:sp>
      <p:pic>
        <p:nvPicPr>
          <p:cNvPr id="4" name="CORTEZ-MAESSTAS semi finals">
            <a:hlinkClick r:id="" action="ppaction://media"/>
            <a:extLst>
              <a:ext uri="{FF2B5EF4-FFF2-40B4-BE49-F238E27FC236}">
                <a16:creationId xmlns:a16="http://schemas.microsoft.com/office/drawing/2014/main" id="{3AAA02A0-0BDE-C851-45A0-41F4C704858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578735" y="907127"/>
            <a:ext cx="9440772" cy="5235112"/>
          </a:xfrm>
        </p:spPr>
      </p:pic>
    </p:spTree>
    <p:extLst>
      <p:ext uri="{BB962C8B-B14F-4D97-AF65-F5344CB8AC3E}">
        <p14:creationId xmlns:p14="http://schemas.microsoft.com/office/powerpoint/2010/main" val="271779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43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0B688-67D2-6855-840B-63A0C8B2512B}"/>
              </a:ext>
            </a:extLst>
          </p:cNvPr>
          <p:cNvSpPr>
            <a:spLocks noGrp="1"/>
          </p:cNvSpPr>
          <p:nvPr>
            <p:ph type="title"/>
          </p:nvPr>
        </p:nvSpPr>
        <p:spPr>
          <a:xfrm>
            <a:off x="838200" y="365126"/>
            <a:ext cx="8491151" cy="607148"/>
          </a:xfrm>
        </p:spPr>
        <p:txBody>
          <a:bodyPr>
            <a:normAutofit fontScale="90000"/>
          </a:bodyPr>
          <a:lstStyle/>
          <a:p>
            <a:r>
              <a:rPr lang="en-US" dirty="0"/>
              <a:t>Making the right call </a:t>
            </a:r>
          </a:p>
        </p:txBody>
      </p:sp>
      <p:pic>
        <p:nvPicPr>
          <p:cNvPr id="7" name="no hand takedown">
            <a:hlinkClick r:id="" action="ppaction://media"/>
            <a:extLst>
              <a:ext uri="{FF2B5EF4-FFF2-40B4-BE49-F238E27FC236}">
                <a16:creationId xmlns:a16="http://schemas.microsoft.com/office/drawing/2014/main" id="{CFC98AE9-5B49-7609-F87D-3438058FF7D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39839" y="885589"/>
            <a:ext cx="10706582" cy="5877578"/>
          </a:xfrm>
        </p:spPr>
      </p:pic>
    </p:spTree>
    <p:extLst>
      <p:ext uri="{BB962C8B-B14F-4D97-AF65-F5344CB8AC3E}">
        <p14:creationId xmlns:p14="http://schemas.microsoft.com/office/powerpoint/2010/main" val="2242111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71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4BED7-32FC-3CD9-2E2E-AD9AAF77157D}"/>
              </a:ext>
            </a:extLst>
          </p:cNvPr>
          <p:cNvSpPr>
            <a:spLocks noGrp="1"/>
          </p:cNvSpPr>
          <p:nvPr>
            <p:ph type="title"/>
          </p:nvPr>
        </p:nvSpPr>
        <p:spPr>
          <a:xfrm>
            <a:off x="838200" y="365126"/>
            <a:ext cx="8491151" cy="908090"/>
          </a:xfrm>
        </p:spPr>
        <p:txBody>
          <a:bodyPr/>
          <a:lstStyle/>
          <a:p>
            <a:r>
              <a:rPr lang="en-US" dirty="0"/>
              <a:t>VIDEO NIGHTS</a:t>
            </a:r>
          </a:p>
        </p:txBody>
      </p:sp>
      <p:sp>
        <p:nvSpPr>
          <p:cNvPr id="3" name="Content Placeholder 2">
            <a:extLst>
              <a:ext uri="{FF2B5EF4-FFF2-40B4-BE49-F238E27FC236}">
                <a16:creationId xmlns:a16="http://schemas.microsoft.com/office/drawing/2014/main" id="{C6BEF218-B613-A616-8A1A-FFEB31414590}"/>
              </a:ext>
            </a:extLst>
          </p:cNvPr>
          <p:cNvSpPr>
            <a:spLocks noGrp="1"/>
          </p:cNvSpPr>
          <p:nvPr>
            <p:ph idx="1"/>
          </p:nvPr>
        </p:nvSpPr>
        <p:spPr>
          <a:xfrm>
            <a:off x="838200" y="1157468"/>
            <a:ext cx="10515600" cy="5019495"/>
          </a:xfrm>
        </p:spPr>
        <p:txBody>
          <a:bodyPr/>
          <a:lstStyle/>
          <a:p>
            <a:pPr marL="0" indent="0">
              <a:buNone/>
            </a:pPr>
            <a:r>
              <a:rPr lang="en-US" dirty="0"/>
              <a:t>Video review is on of the best tools to share and learn.</a:t>
            </a:r>
          </a:p>
          <a:p>
            <a:pPr marL="0" indent="0">
              <a:buNone/>
            </a:pPr>
            <a:r>
              <a:rPr lang="en-US" dirty="0"/>
              <a:t>I will be setting up Wednesday nights to review and discuss close calls and will invite guests to present.</a:t>
            </a:r>
          </a:p>
          <a:p>
            <a:pPr marL="0" indent="0">
              <a:buNone/>
            </a:pPr>
            <a:endParaRPr lang="en-US" dirty="0"/>
          </a:p>
          <a:p>
            <a:pPr marL="0" indent="0">
              <a:buNone/>
            </a:pPr>
            <a:r>
              <a:rPr lang="en-US" dirty="0"/>
              <a:t>Once this is set up, I will send out the dates, time and links.</a:t>
            </a:r>
          </a:p>
        </p:txBody>
      </p:sp>
    </p:spTree>
    <p:extLst>
      <p:ext uri="{BB962C8B-B14F-4D97-AF65-F5344CB8AC3E}">
        <p14:creationId xmlns:p14="http://schemas.microsoft.com/office/powerpoint/2010/main" val="319812076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3F640-2598-500F-6B59-9021C2CFA29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6FA353B-1E41-956B-9FEF-0FCCFEA7FAB1}"/>
              </a:ext>
            </a:extLst>
          </p:cNvPr>
          <p:cNvSpPr>
            <a:spLocks noGrp="1"/>
          </p:cNvSpPr>
          <p:nvPr>
            <p:ph type="title"/>
          </p:nvPr>
        </p:nvSpPr>
        <p:spPr/>
        <p:txBody>
          <a:bodyPr/>
          <a:lstStyle/>
          <a:p>
            <a:r>
              <a:rPr lang="en-US" dirty="0"/>
              <a:t>NFHS OFFICIAL WRESTLING SIGNALS — OUT OF BOUNDS</a:t>
            </a:r>
          </a:p>
        </p:txBody>
      </p:sp>
      <p:sp>
        <p:nvSpPr>
          <p:cNvPr id="5" name="Content Placeholder 4">
            <a:extLst>
              <a:ext uri="{FF2B5EF4-FFF2-40B4-BE49-F238E27FC236}">
                <a16:creationId xmlns:a16="http://schemas.microsoft.com/office/drawing/2014/main" id="{DEDF169C-0562-B2C9-4EA4-19EAC69B9E03}"/>
              </a:ext>
            </a:extLst>
          </p:cNvPr>
          <p:cNvSpPr>
            <a:spLocks noGrp="1"/>
          </p:cNvSpPr>
          <p:nvPr>
            <p:ph idx="1"/>
          </p:nvPr>
        </p:nvSpPr>
        <p:spPr/>
        <p:txBody>
          <a:bodyPr>
            <a:normAutofit/>
          </a:bodyPr>
          <a:lstStyle/>
          <a:p>
            <a:pPr marL="0" indent="0">
              <a:buNone/>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role of the referee is an integral part of the sport of wrestling. They communicate all of the action on the mat and surrounding areas to the wrestlers, fans, coaches and team personnel. </a:t>
            </a:r>
            <a:r>
              <a:rPr lang="en-US" sz="2400" dirty="0">
                <a:solidFill>
                  <a:schemeClr val="tx1"/>
                </a:solidFill>
                <a:effectLst/>
                <a:latin typeface="Calibri" panose="020F0502020204030204" pitchFamily="34" charset="0"/>
                <a:ea typeface="Times New Roman" panose="02020603050405020304" pitchFamily="18" charset="0"/>
              </a:rPr>
              <a:t>Using clear wrestling official signals is essential for ensuring consistent communication, maintaining the integrity of the match, and enhancing the overall spectator experience. </a:t>
            </a:r>
          </a:p>
          <a:p>
            <a:pPr marL="0" indent="0">
              <a:buNone/>
            </a:pPr>
            <a:r>
              <a:rPr lang="en-US" sz="2400" dirty="0">
                <a:solidFill>
                  <a:schemeClr val="tx1"/>
                </a:solidFill>
                <a:effectLst/>
                <a:latin typeface="Calibri" panose="020F0502020204030204" pitchFamily="34" charset="0"/>
                <a:ea typeface="Times New Roman" panose="02020603050405020304" pitchFamily="18" charset="0"/>
              </a:rPr>
              <a:t>Wrestling is a fast-paced and technical sport where split-second decisions by officials can significantly impact the outcome. When officials use standardized, visible, and unmistakable signals, it reduces confusion among coaches, athletes, scorers, and fans. Clear signals also promote fairness and transparency, allowing everyone to understand infractions, points awarded, or match-ending calls in real-time.</a:t>
            </a:r>
            <a:endParaRPr lang="en-US" sz="2400" dirty="0">
              <a:solidFill>
                <a:schemeClr val="tx1"/>
              </a:solidFill>
            </a:endParaRPr>
          </a:p>
        </p:txBody>
      </p:sp>
    </p:spTree>
    <p:extLst>
      <p:ext uri="{BB962C8B-B14F-4D97-AF65-F5344CB8AC3E}">
        <p14:creationId xmlns:p14="http://schemas.microsoft.com/office/powerpoint/2010/main" val="303263235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53D14-B2D3-D17B-DF15-D47DE219C9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2C2E77-E2EE-99AD-B0FA-FC7BF69E32D8}"/>
              </a:ext>
            </a:extLst>
          </p:cNvPr>
          <p:cNvSpPr>
            <a:spLocks noGrp="1"/>
          </p:cNvSpPr>
          <p:nvPr>
            <p:ph type="title"/>
          </p:nvPr>
        </p:nvSpPr>
        <p:spPr/>
        <p:txBody>
          <a:bodyPr/>
          <a:lstStyle/>
          <a:p>
            <a:r>
              <a:rPr lang="en-US" dirty="0"/>
              <a:t>NFHS OFFICIAL WRESTLING SIGNALS — OUT OF BOUNDS</a:t>
            </a:r>
          </a:p>
        </p:txBody>
      </p:sp>
      <p:sp>
        <p:nvSpPr>
          <p:cNvPr id="3" name="Content Placeholder 2">
            <a:extLst>
              <a:ext uri="{FF2B5EF4-FFF2-40B4-BE49-F238E27FC236}">
                <a16:creationId xmlns:a16="http://schemas.microsoft.com/office/drawing/2014/main" id="{E941A010-6B22-FEA8-C8CA-0D531E217437}"/>
              </a:ext>
            </a:extLst>
          </p:cNvPr>
          <p:cNvSpPr>
            <a:spLocks noGrp="1"/>
          </p:cNvSpPr>
          <p:nvPr>
            <p:ph idx="1"/>
          </p:nvPr>
        </p:nvSpPr>
        <p:spPr>
          <a:xfrm>
            <a:off x="838200" y="1825625"/>
            <a:ext cx="10515599" cy="4351338"/>
          </a:xfrm>
        </p:spPr>
        <p:txBody>
          <a:bodyPr>
            <a:normAutofit/>
          </a:bodyPr>
          <a:lstStyle/>
          <a:p>
            <a:pPr marL="0" indent="0">
              <a:buNone/>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out of bounds signal is crucial because of the opportunity to score right before a wrestler has gone out of bounds. The correct mechanic is sounding the referee’s whistle while using a sweeping motion of both arms to express that a wrestler has gone out of bounds. That motion alone does not require that the referee stopping action first then signaling out of bounds. </a:t>
            </a:r>
          </a:p>
          <a:p>
            <a:pPr marL="0" indent="0">
              <a:buNone/>
            </a:pPr>
            <a:r>
              <a:rPr lang="en-US" sz="2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Consistent use of these and all the other official wrestling signals reinforces uniformity across all skill levels of high school competition, helping students and coaches to better understand expectations no matter where or with whom they compete against on the mat.</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76210333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1A5DA-D1DA-47BC-9DD3-2BA04DBAEAC1}"/>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3555" name="Content Placeholder 2">
            <a:extLst>
              <a:ext uri="{FF2B5EF4-FFF2-40B4-BE49-F238E27FC236}">
                <a16:creationId xmlns:a16="http://schemas.microsoft.com/office/drawing/2014/main" id="{0BC0B5F8-3802-401C-9EF9-8FC20224E2CD}"/>
              </a:ext>
            </a:extLst>
          </p:cNvPr>
          <p:cNvSpPr>
            <a:spLocks noGrp="1" noChangeArrowheads="1"/>
          </p:cNvSpPr>
          <p:nvPr>
            <p:ph idx="1"/>
          </p:nvPr>
        </p:nvSpPr>
        <p:spPr/>
        <p:txBody>
          <a:bodyPr/>
          <a:lstStyle/>
          <a:p>
            <a:r>
              <a:rPr lang="en-US" altLang="en-US"/>
              <a:t>The NFHS writes playing rules for 17 sports </a:t>
            </a:r>
            <a:br>
              <a:rPr lang="en-US" altLang="en-US"/>
            </a:br>
            <a:r>
              <a:rPr lang="en-US" altLang="en-US"/>
              <a:t>for boys and girls at the high school level.</a:t>
            </a:r>
          </a:p>
          <a:p>
            <a:pPr lvl="1"/>
            <a:r>
              <a:rPr lang="en-US" altLang="en-US"/>
              <a:t>Publishes 4 million pieces of materials annually.</a:t>
            </a:r>
          </a:p>
        </p:txBody>
      </p:sp>
      <p:sp>
        <p:nvSpPr>
          <p:cNvPr id="4" name="Footer Placeholder 3">
            <a:extLst>
              <a:ext uri="{FF2B5EF4-FFF2-40B4-BE49-F238E27FC236}">
                <a16:creationId xmlns:a16="http://schemas.microsoft.com/office/drawing/2014/main" id="{2DA4B781-7AA1-4D12-BD6C-554873061913}"/>
              </a:ext>
            </a:extLst>
          </p:cNvPr>
          <p:cNvSpPr>
            <a:spLocks noGrp="1"/>
          </p:cNvSpPr>
          <p:nvPr>
            <p:ph type="ftr" sz="quarter" idx="11"/>
          </p:nvPr>
        </p:nvSpPr>
        <p:spPr>
          <a:xfrm>
            <a:off x="9996488" y="6524625"/>
            <a:ext cx="1992312" cy="295275"/>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400" kern="1200">
                <a:solidFill>
                  <a:schemeClr val="tx1"/>
                </a:solidFill>
                <a:latin typeface="+mn-lt"/>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r>
              <a:rPr lang="en-US"/>
              <a:t>www.nfhs.org</a:t>
            </a:r>
          </a:p>
        </p:txBody>
      </p:sp>
      <p:pic>
        <p:nvPicPr>
          <p:cNvPr id="38" name="Picture 37" descr="A picture containing woman, sport, person, female&#10;&#10;Description automatically generated">
            <a:extLst>
              <a:ext uri="{FF2B5EF4-FFF2-40B4-BE49-F238E27FC236}">
                <a16:creationId xmlns:a16="http://schemas.microsoft.com/office/drawing/2014/main" id="{18D58579-80AC-4F5F-AC97-C6E2CBB07D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77617" y="4949577"/>
            <a:ext cx="1005840" cy="1431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38" descr="A picture containing game, sport, water, surfing&#10;&#10;Description automatically generated">
            <a:extLst>
              <a:ext uri="{FF2B5EF4-FFF2-40B4-BE49-F238E27FC236}">
                <a16:creationId xmlns:a16="http://schemas.microsoft.com/office/drawing/2014/main" id="{575F506B-CD57-43AA-BBF8-3B1070A470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77173" y="3454179"/>
            <a:ext cx="1062038"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39" descr="A person playing tennis&#10;&#10;Description automatically generated with low confidence">
            <a:extLst>
              <a:ext uri="{FF2B5EF4-FFF2-40B4-BE49-F238E27FC236}">
                <a16:creationId xmlns:a16="http://schemas.microsoft.com/office/drawing/2014/main" id="{6BE67FA9-33E9-4A69-9EC5-CD3C38C19AC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10093" y="3453290"/>
            <a:ext cx="1057168" cy="1426464"/>
          </a:xfrm>
          <a:prstGeom prst="rect">
            <a:avLst/>
          </a:prstGeom>
        </p:spPr>
      </p:pic>
      <p:pic>
        <p:nvPicPr>
          <p:cNvPr id="41" name="Picture 40" descr="A picture containing text, outdoor, player&#10;&#10;Description automatically generated">
            <a:extLst>
              <a:ext uri="{FF2B5EF4-FFF2-40B4-BE49-F238E27FC236}">
                <a16:creationId xmlns:a16="http://schemas.microsoft.com/office/drawing/2014/main" id="{3C9D4470-FB67-4738-84F5-2D19B3850C6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67665" y="3453290"/>
            <a:ext cx="1057168" cy="1426464"/>
          </a:xfrm>
          <a:prstGeom prst="rect">
            <a:avLst/>
          </a:prstGeom>
        </p:spPr>
      </p:pic>
      <p:pic>
        <p:nvPicPr>
          <p:cNvPr id="42" name="Picture 41" descr="Website&#10;&#10;Description automatically generated with medium confidence">
            <a:extLst>
              <a:ext uri="{FF2B5EF4-FFF2-40B4-BE49-F238E27FC236}">
                <a16:creationId xmlns:a16="http://schemas.microsoft.com/office/drawing/2014/main" id="{2D3A181F-50D1-4D26-AED2-024138CCD0F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86091" y="3453290"/>
            <a:ext cx="1057168" cy="1426464"/>
          </a:xfrm>
          <a:prstGeom prst="rect">
            <a:avLst/>
          </a:prstGeom>
        </p:spPr>
      </p:pic>
      <p:pic>
        <p:nvPicPr>
          <p:cNvPr id="43" name="Picture 42" descr="A picture containing text, person, person&#10;&#10;Description automatically generated">
            <a:extLst>
              <a:ext uri="{FF2B5EF4-FFF2-40B4-BE49-F238E27FC236}">
                <a16:creationId xmlns:a16="http://schemas.microsoft.com/office/drawing/2014/main" id="{DD0BC544-8692-4957-83E5-EBDF1DC0F9F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16908" y="3404710"/>
            <a:ext cx="1057168" cy="1426464"/>
          </a:xfrm>
          <a:prstGeom prst="rect">
            <a:avLst/>
          </a:prstGeom>
        </p:spPr>
      </p:pic>
      <p:pic>
        <p:nvPicPr>
          <p:cNvPr id="44" name="Picture 43" descr="A person kicking a football ball&#10;&#10;Description automatically generated with medium confidence">
            <a:extLst>
              <a:ext uri="{FF2B5EF4-FFF2-40B4-BE49-F238E27FC236}">
                <a16:creationId xmlns:a16="http://schemas.microsoft.com/office/drawing/2014/main" id="{93FF3EB6-C6EF-4881-A7C5-25F28925092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02879" y="3453290"/>
            <a:ext cx="1057168" cy="1426464"/>
          </a:xfrm>
          <a:prstGeom prst="rect">
            <a:avLst/>
          </a:prstGeom>
        </p:spPr>
      </p:pic>
      <p:pic>
        <p:nvPicPr>
          <p:cNvPr id="45" name="Picture 44" descr="A person jumping in the air&#10;&#10;Description automatically generated with low confidence">
            <a:extLst>
              <a:ext uri="{FF2B5EF4-FFF2-40B4-BE49-F238E27FC236}">
                <a16:creationId xmlns:a16="http://schemas.microsoft.com/office/drawing/2014/main" id="{4B34C923-647E-4D81-8179-3FBA4CD84FE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733696" y="3429000"/>
            <a:ext cx="1057168" cy="1426464"/>
          </a:xfrm>
          <a:prstGeom prst="rect">
            <a:avLst/>
          </a:prstGeom>
        </p:spPr>
      </p:pic>
      <p:pic>
        <p:nvPicPr>
          <p:cNvPr id="46" name="Picture 45" descr="A picture containing text, track and field&#10;&#10;Description automatically generated">
            <a:extLst>
              <a:ext uri="{FF2B5EF4-FFF2-40B4-BE49-F238E27FC236}">
                <a16:creationId xmlns:a16="http://schemas.microsoft.com/office/drawing/2014/main" id="{C8427C40-F865-45D6-984A-535E51B44A7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917145" y="3453290"/>
            <a:ext cx="1057168" cy="1426464"/>
          </a:xfrm>
          <a:prstGeom prst="rect">
            <a:avLst/>
          </a:prstGeom>
        </p:spPr>
      </p:pic>
      <p:pic>
        <p:nvPicPr>
          <p:cNvPr id="47" name="Picture 46">
            <a:extLst>
              <a:ext uri="{FF2B5EF4-FFF2-40B4-BE49-F238E27FC236}">
                <a16:creationId xmlns:a16="http://schemas.microsoft.com/office/drawing/2014/main" id="{1AD06F1C-C974-4314-8FE8-892A51A2032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018460" y="4961004"/>
            <a:ext cx="1057168" cy="1426464"/>
          </a:xfrm>
          <a:prstGeom prst="rect">
            <a:avLst/>
          </a:prstGeom>
        </p:spPr>
      </p:pic>
      <p:pic>
        <p:nvPicPr>
          <p:cNvPr id="48" name="Picture 47" descr="Text&#10;&#10;Description automatically generated">
            <a:extLst>
              <a:ext uri="{FF2B5EF4-FFF2-40B4-BE49-F238E27FC236}">
                <a16:creationId xmlns:a16="http://schemas.microsoft.com/office/drawing/2014/main" id="{DBA9D308-A4C3-43BC-8607-15BD13EE8CAE}"/>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167665" y="4961004"/>
            <a:ext cx="1057168" cy="1426464"/>
          </a:xfrm>
          <a:prstGeom prst="rect">
            <a:avLst/>
          </a:prstGeom>
        </p:spPr>
      </p:pic>
      <p:pic>
        <p:nvPicPr>
          <p:cNvPr id="49" name="Picture 48" descr="Graphical user interface, website&#10;&#10;Description automatically generated">
            <a:extLst>
              <a:ext uri="{FF2B5EF4-FFF2-40B4-BE49-F238E27FC236}">
                <a16:creationId xmlns:a16="http://schemas.microsoft.com/office/drawing/2014/main" id="{991B952C-FE82-4887-A649-1A51D0C66AA1}"/>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316870" y="4961004"/>
            <a:ext cx="1057168" cy="1426464"/>
          </a:xfrm>
          <a:prstGeom prst="rect">
            <a:avLst/>
          </a:prstGeom>
        </p:spPr>
      </p:pic>
      <p:pic>
        <p:nvPicPr>
          <p:cNvPr id="50" name="Picture 49" descr="Graphical user interface&#10;&#10;Description automatically generated with medium confidence">
            <a:extLst>
              <a:ext uri="{FF2B5EF4-FFF2-40B4-BE49-F238E27FC236}">
                <a16:creationId xmlns:a16="http://schemas.microsoft.com/office/drawing/2014/main" id="{C18613B8-F6AC-44B8-8D5D-E537A7C5C49C}"/>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449038" y="4949577"/>
            <a:ext cx="1057168" cy="1426464"/>
          </a:xfrm>
          <a:prstGeom prst="rect">
            <a:avLst/>
          </a:prstGeom>
        </p:spPr>
      </p:pic>
      <p:pic>
        <p:nvPicPr>
          <p:cNvPr id="51" name="Picture 50" descr="A person holding a tennis racket&#10;&#10;Description automatically generated with medium confidence">
            <a:extLst>
              <a:ext uri="{FF2B5EF4-FFF2-40B4-BE49-F238E27FC236}">
                <a16:creationId xmlns:a16="http://schemas.microsoft.com/office/drawing/2014/main" id="{A98C5462-56DB-4119-8AC7-D7191B7CE1E4}"/>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604630" y="4949577"/>
            <a:ext cx="1057168" cy="1426464"/>
          </a:xfrm>
          <a:prstGeom prst="rect">
            <a:avLst/>
          </a:prstGeom>
        </p:spPr>
      </p:pic>
      <p:pic>
        <p:nvPicPr>
          <p:cNvPr id="52" name="Picture 51" descr="A picture containing text, person, outdoor&#10;&#10;Description automatically generated">
            <a:extLst>
              <a:ext uri="{FF2B5EF4-FFF2-40B4-BE49-F238E27FC236}">
                <a16:creationId xmlns:a16="http://schemas.microsoft.com/office/drawing/2014/main" id="{D6BE3648-44D8-47EA-845A-9BC265A26CC6}"/>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763328" y="4961004"/>
            <a:ext cx="1057168" cy="1426464"/>
          </a:xfrm>
          <a:prstGeom prst="rect">
            <a:avLst/>
          </a:prstGeom>
        </p:spPr>
      </p:pic>
      <p:pic>
        <p:nvPicPr>
          <p:cNvPr id="53" name="Picture 52" descr="A picture containing text, track and field, sport&#10;&#10;Description automatically generated">
            <a:extLst>
              <a:ext uri="{FF2B5EF4-FFF2-40B4-BE49-F238E27FC236}">
                <a16:creationId xmlns:a16="http://schemas.microsoft.com/office/drawing/2014/main" id="{AD22ED79-6252-4B83-9284-45BC178B22A9}"/>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917145" y="4949577"/>
            <a:ext cx="1057168" cy="1426464"/>
          </a:xfrm>
          <a:prstGeom prst="rect">
            <a:avLst/>
          </a:prstGeom>
        </p:spPr>
      </p:pic>
      <p:pic>
        <p:nvPicPr>
          <p:cNvPr id="54" name="Picture 53" descr="A person playing golf&#10;&#10;Description automatically generated with medium confidence">
            <a:extLst>
              <a:ext uri="{FF2B5EF4-FFF2-40B4-BE49-F238E27FC236}">
                <a16:creationId xmlns:a16="http://schemas.microsoft.com/office/drawing/2014/main" id="{52764C9C-31E2-4B27-B9E8-8DDA64BBEDCE}"/>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rot="502613">
            <a:off x="10459480" y="816821"/>
            <a:ext cx="1247953" cy="1581912"/>
          </a:xfrm>
          <a:prstGeom prst="rect">
            <a:avLst/>
          </a:prstGeom>
        </p:spPr>
      </p:pic>
      <p:pic>
        <p:nvPicPr>
          <p:cNvPr id="55" name="Picture 54" descr="A picture containing text, track and field&#10;&#10;Description automatically generated">
            <a:extLst>
              <a:ext uri="{FF2B5EF4-FFF2-40B4-BE49-F238E27FC236}">
                <a16:creationId xmlns:a16="http://schemas.microsoft.com/office/drawing/2014/main" id="{4E368B9C-7968-4A33-9C1F-5F157C136F53}"/>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rot="19826161">
            <a:off x="9375705" y="1469639"/>
            <a:ext cx="1247953" cy="1581912"/>
          </a:xfrm>
          <a:prstGeom prst="rect">
            <a:avLst/>
          </a:prstGeom>
        </p:spPr>
      </p:pic>
    </p:spTree>
    <p:extLst>
      <p:ext uri="{BB962C8B-B14F-4D97-AF65-F5344CB8AC3E}">
        <p14:creationId xmlns:p14="http://schemas.microsoft.com/office/powerpoint/2010/main" val="126453014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023C9-01B6-4D99-937C-0DDCF696AF06}"/>
              </a:ext>
            </a:extLst>
          </p:cNvPr>
          <p:cNvSpPr>
            <a:spLocks noGrp="1"/>
          </p:cNvSpPr>
          <p:nvPr>
            <p:ph type="title"/>
          </p:nvPr>
        </p:nvSpPr>
        <p:spPr/>
        <p:txBody>
          <a:bodyPr/>
          <a:lstStyle/>
          <a:p>
            <a:pPr>
              <a:defRPr/>
            </a:pPr>
            <a:r>
              <a:rPr lang="en-US" dirty="0"/>
              <a:t>NEW NFHS Rules App</a:t>
            </a:r>
          </a:p>
        </p:txBody>
      </p:sp>
      <p:sp>
        <p:nvSpPr>
          <p:cNvPr id="25603" name="Content Placeholder 2">
            <a:extLst>
              <a:ext uri="{FF2B5EF4-FFF2-40B4-BE49-F238E27FC236}">
                <a16:creationId xmlns:a16="http://schemas.microsoft.com/office/drawing/2014/main" id="{383A1F6F-FA90-4DD8-B861-FF317CAAAE01}"/>
              </a:ext>
            </a:extLst>
          </p:cNvPr>
          <p:cNvSpPr>
            <a:spLocks noGrp="1" noChangeArrowheads="1"/>
          </p:cNvSpPr>
          <p:nvPr>
            <p:ph idx="1"/>
          </p:nvPr>
        </p:nvSpPr>
        <p:spPr>
          <a:xfrm>
            <a:off x="5067300" y="1989138"/>
            <a:ext cx="6900863" cy="4338637"/>
          </a:xfrm>
        </p:spPr>
        <p:txBody>
          <a:bodyPr/>
          <a:lstStyle/>
          <a:p>
            <a:r>
              <a:rPr lang="en-US" altLang="en-US" dirty="0"/>
              <a:t>Rules App features:</a:t>
            </a:r>
          </a:p>
          <a:p>
            <a:pPr lvl="1"/>
            <a:r>
              <a:rPr lang="en-US" altLang="en-US" dirty="0"/>
              <a:t>Searchable</a:t>
            </a:r>
          </a:p>
          <a:p>
            <a:pPr lvl="1"/>
            <a:r>
              <a:rPr lang="en-US" altLang="en-US" dirty="0"/>
              <a:t>Highlight notes</a:t>
            </a:r>
          </a:p>
          <a:p>
            <a:pPr lvl="1"/>
            <a:r>
              <a:rPr lang="en-US" altLang="en-US" dirty="0"/>
              <a:t>Bookmarks</a:t>
            </a:r>
          </a:p>
          <a:p>
            <a:pPr lvl="1"/>
            <a:r>
              <a:rPr lang="en-US" altLang="en-US" dirty="0"/>
              <a:t>Easy navigation</a:t>
            </a:r>
          </a:p>
          <a:p>
            <a:pPr lvl="1"/>
            <a:r>
              <a:rPr lang="en-US" altLang="en-US" dirty="0"/>
              <a:t>Immediate availability</a:t>
            </a:r>
          </a:p>
          <a:p>
            <a:pPr lvl="1"/>
            <a:r>
              <a:rPr lang="en-US" altLang="en-US" dirty="0"/>
              <a:t>Free to paid members of the NFHS Coaches </a:t>
            </a:r>
            <a:br>
              <a:rPr lang="en-US" altLang="en-US" dirty="0"/>
            </a:br>
            <a:r>
              <a:rPr lang="en-US" altLang="en-US" dirty="0"/>
              <a:t>and Officials Associations</a:t>
            </a:r>
          </a:p>
          <a:p>
            <a:pPr lvl="1"/>
            <a:r>
              <a:rPr lang="en-US" altLang="en-US" dirty="0">
                <a:hlinkClick r:id="rId3"/>
              </a:rPr>
              <a:t>https://support.nfhsdigital.org/</a:t>
            </a:r>
            <a:r>
              <a:rPr lang="en-US" altLang="en-US" dirty="0"/>
              <a:t> for more information</a:t>
            </a:r>
          </a:p>
        </p:txBody>
      </p:sp>
      <p:sp>
        <p:nvSpPr>
          <p:cNvPr id="4" name="Footer Placeholder 3">
            <a:extLst>
              <a:ext uri="{FF2B5EF4-FFF2-40B4-BE49-F238E27FC236}">
                <a16:creationId xmlns:a16="http://schemas.microsoft.com/office/drawing/2014/main" id="{7D469684-E5CD-40C9-A606-180D060025BF}"/>
              </a:ext>
            </a:extLst>
          </p:cNvPr>
          <p:cNvSpPr>
            <a:spLocks noGrp="1"/>
          </p:cNvSpPr>
          <p:nvPr>
            <p:ph type="ftr" sz="quarter" idx="11"/>
          </p:nvPr>
        </p:nvSpPr>
        <p:spPr>
          <a:xfrm>
            <a:off x="9996488" y="6524625"/>
            <a:ext cx="1992312" cy="295275"/>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400" kern="1200">
                <a:solidFill>
                  <a:schemeClr val="tx1"/>
                </a:solidFill>
                <a:latin typeface="+mn-lt"/>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t>www.nfhs.org</a:t>
            </a:r>
            <a:endParaRPr kumimoji="0" lang="en-US" sz="1400" b="0" i="0" u="none" strike="noStrike" kern="1200" cap="none" spc="0" normalizeH="0" baseline="0" noProof="0">
              <a:ln>
                <a:noFill/>
              </a:ln>
              <a:solidFill>
                <a:srgbClr val="414B56"/>
              </a:solidFill>
              <a:effectLst/>
              <a:uLnTx/>
              <a:uFillTx/>
              <a:latin typeface="Calibri"/>
              <a:ea typeface="+mn-ea"/>
              <a:cs typeface="+mn-cs"/>
            </a:endParaRPr>
          </a:p>
        </p:txBody>
      </p:sp>
      <p:pic>
        <p:nvPicPr>
          <p:cNvPr id="5" name="Picture 4" descr="A screenshot of a cell phone&#10;&#10;Description automatically generated">
            <a:extLst>
              <a:ext uri="{FF2B5EF4-FFF2-40B4-BE49-F238E27FC236}">
                <a16:creationId xmlns:a16="http://schemas.microsoft.com/office/drawing/2014/main" id="{C59CA35C-101B-42CD-8A60-04E418B2D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13803" y="1989138"/>
            <a:ext cx="2505456" cy="4462272"/>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F5C2C-FF2F-4349-B016-F0A3255BB736}"/>
              </a:ext>
            </a:extLst>
          </p:cNvPr>
          <p:cNvSpPr>
            <a:spLocks noGrp="1"/>
          </p:cNvSpPr>
          <p:nvPr>
            <p:ph type="title"/>
          </p:nvPr>
        </p:nvSpPr>
        <p:spPr/>
        <p:txBody>
          <a:bodyPr>
            <a:normAutofit fontScale="90000"/>
          </a:bodyPr>
          <a:lstStyle/>
          <a:p>
            <a:br>
              <a:rPr lang="en-US" altLang="en-US" sz="4000"/>
            </a:br>
            <a:r>
              <a:rPr lang="en-US" altLang="en-US" sz="3600"/>
              <a:t>Guidelines for Schools and state associations for consideration of accommodations</a:t>
            </a:r>
            <a:br>
              <a:rPr lang="en-US" altLang="en-US"/>
            </a:br>
            <a:endParaRPr lang="en-US"/>
          </a:p>
        </p:txBody>
      </p:sp>
      <p:sp>
        <p:nvSpPr>
          <p:cNvPr id="4" name="Footer Placeholder 3">
            <a:extLst>
              <a:ext uri="{FF2B5EF4-FFF2-40B4-BE49-F238E27FC236}">
                <a16:creationId xmlns:a16="http://schemas.microsoft.com/office/drawing/2014/main" id="{5D8FA7EE-1E51-4C08-81DE-D03D70177F7D}"/>
              </a:ext>
            </a:extLst>
          </p:cNvPr>
          <p:cNvSpPr>
            <a:spLocks noGrp="1"/>
          </p:cNvSpPr>
          <p:nvPr>
            <p:ph type="ftr" sz="quarter" idx="11"/>
          </p:nvPr>
        </p:nvSpPr>
        <p:spPr>
          <a:xfrm>
            <a:off x="9997018" y="6524624"/>
            <a:ext cx="1991783" cy="295275"/>
          </a:xfrm>
          <a:prstGeom prst="rect">
            <a:avLst/>
          </a:prstGeom>
        </p:spPr>
        <p:txBody>
          <a:bodyPr vert="horz" lIns="91440" tIns="45720" rIns="91440" bIns="45720" rtlCol="0" anchor="ctr"/>
          <a:lstStyle>
            <a:defPPr>
              <a:defRPr lang="en-US"/>
            </a:defPPr>
            <a:lvl1pPr algn="r" rtl="0" fontAlgn="auto">
              <a:spcBef>
                <a:spcPts val="0"/>
              </a:spcBef>
              <a:spcAft>
                <a:spcPts val="0"/>
              </a:spcAft>
              <a:defRPr sz="1400" kern="1200">
                <a:solidFill>
                  <a:schemeClr val="tx1"/>
                </a:solidFill>
                <a:latin typeface="+mn-lt"/>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r" defTabSz="914400" rtl="0" eaLnBrk="0" fontAlgn="auto" latinLnBrk="0" hangingPunct="0">
              <a:lnSpc>
                <a:spcPct val="100000"/>
              </a:lnSpc>
              <a:spcBef>
                <a:spcPts val="0"/>
              </a:spcBef>
              <a:spcAft>
                <a:spcPts val="0"/>
              </a:spcAft>
              <a:buClrTx/>
              <a:buSzTx/>
              <a:buFontTx/>
              <a:buNone/>
              <a:tabLst/>
              <a:defRPr/>
            </a:pPr>
            <a:r>
              <a:rPr lang="en-US"/>
              <a:t>www.nfhs.org</a:t>
            </a:r>
            <a:endParaRPr kumimoji="0" lang="en-US" sz="1400" b="0" i="0" u="none" strike="noStrike" kern="1200" cap="none" spc="0" normalizeH="0" baseline="0" noProof="0">
              <a:ln>
                <a:noFill/>
              </a:ln>
              <a:solidFill>
                <a:srgbClr val="414B56"/>
              </a:solidFill>
              <a:effectLst/>
              <a:uLnTx/>
              <a:uFillTx/>
              <a:latin typeface="Calibri"/>
              <a:ea typeface="+mn-ea"/>
              <a:cs typeface="+mn-cs"/>
            </a:endParaRPr>
          </a:p>
        </p:txBody>
      </p:sp>
      <p:pic>
        <p:nvPicPr>
          <p:cNvPr id="5" name="Picture 2" descr="C:\Users\jhadd\Desktop\Inclusion Guidelines Chart.jpg">
            <a:extLst>
              <a:ext uri="{FF2B5EF4-FFF2-40B4-BE49-F238E27FC236}">
                <a16:creationId xmlns:a16="http://schemas.microsoft.com/office/drawing/2014/main" id="{3F2F22F1-1A44-4EB7-9FC8-77E74118502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78295" y="2120943"/>
            <a:ext cx="4435409"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750197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DA67C-E26C-4EDB-8927-B1A5B5280CE4}"/>
              </a:ext>
            </a:extLst>
          </p:cNvPr>
          <p:cNvSpPr>
            <a:spLocks noGrp="1"/>
          </p:cNvSpPr>
          <p:nvPr>
            <p:ph type="title"/>
          </p:nvPr>
        </p:nvSpPr>
        <p:spPr/>
        <p:txBody>
          <a:bodyPr/>
          <a:lstStyle/>
          <a:p>
            <a:pPr algn="ctr">
              <a:defRPr/>
            </a:pPr>
            <a:r>
              <a:rPr lang="en-US" dirty="0"/>
              <a:t> NFHS Learning Center</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DBC479B8-4789-C740-A4FB-3ED1798A4505}"/>
              </a:ext>
            </a:extLst>
          </p:cNvPr>
          <p:cNvSpPr>
            <a:spLocks noGrp="1"/>
          </p:cNvSpPr>
          <p:nvPr>
            <p:ph type="ftr" sz="quarter" idx="4294967295"/>
          </p:nvPr>
        </p:nvSpPr>
        <p:spPr>
          <a:xfrm>
            <a:off x="10199688" y="6524625"/>
            <a:ext cx="1992312" cy="295275"/>
          </a:xfrm>
        </p:spPr>
        <p:txBody>
          <a:bodyPr/>
          <a:lstStyle/>
          <a:p>
            <a:pPr>
              <a:defRPr/>
            </a:pPr>
            <a:r>
              <a:rPr lang="en-US"/>
              <a:t>www.nfhs.org</a:t>
            </a:r>
            <a:endParaRPr lang="en-US" dirty="0"/>
          </a:p>
        </p:txBody>
      </p:sp>
      <p:pic>
        <p:nvPicPr>
          <p:cNvPr id="6" name="Picture 5" descr="A picture containing text, outdoor, screenshot&#10;&#10;Description automatically generated">
            <a:extLst>
              <a:ext uri="{FF2B5EF4-FFF2-40B4-BE49-F238E27FC236}">
                <a16:creationId xmlns:a16="http://schemas.microsoft.com/office/drawing/2014/main" id="{F8BC622F-2D4C-2848-BF05-DBB41E6A5F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13"/>
            <a:ext cx="12192000" cy="6864626"/>
          </a:xfrm>
          <a:prstGeom prst="rect">
            <a:avLst/>
          </a:prstGeom>
        </p:spPr>
      </p:pic>
    </p:spTree>
    <p:extLst>
      <p:ext uri="{BB962C8B-B14F-4D97-AF65-F5344CB8AC3E}">
        <p14:creationId xmlns:p14="http://schemas.microsoft.com/office/powerpoint/2010/main" val="195510099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80864-A198-415A-BD75-06056A85545A}"/>
              </a:ext>
            </a:extLst>
          </p:cNvPr>
          <p:cNvSpPr>
            <a:spLocks noGrp="1"/>
          </p:cNvSpPr>
          <p:nvPr>
            <p:ph type="title"/>
          </p:nvPr>
        </p:nvSpPr>
        <p:spPr/>
        <p:txBody>
          <a:bodyPr/>
          <a:lstStyle/>
          <a:p>
            <a:pPr algn="ctr">
              <a:defRPr/>
            </a:pPr>
            <a:r>
              <a:rPr lang="en-US" dirty="0"/>
              <a:t>NFHS Network</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60A12-0810-47E6-8AFB-F7068F85C7F5}"/>
              </a:ext>
            </a:extLst>
          </p:cNvPr>
          <p:cNvSpPr>
            <a:spLocks noGrp="1"/>
          </p:cNvSpPr>
          <p:nvPr>
            <p:ph type="title"/>
          </p:nvPr>
        </p:nvSpPr>
        <p:spPr/>
        <p:txBody>
          <a:bodyPr/>
          <a:lstStyle/>
          <a:p>
            <a:pPr>
              <a:defRPr/>
            </a:pPr>
            <a:r>
              <a:rPr lang="en-US"/>
              <a:t>NFHS Network</a:t>
            </a:r>
            <a:endParaRPr lang="en-US" dirty="0"/>
          </a:p>
        </p:txBody>
      </p:sp>
      <p:sp>
        <p:nvSpPr>
          <p:cNvPr id="38915" name="Content Placeholder 2">
            <a:extLst>
              <a:ext uri="{FF2B5EF4-FFF2-40B4-BE49-F238E27FC236}">
                <a16:creationId xmlns:a16="http://schemas.microsoft.com/office/drawing/2014/main" id="{BFA2658C-2701-43C6-80C2-F9C481194AED}"/>
              </a:ext>
            </a:extLst>
          </p:cNvPr>
          <p:cNvSpPr>
            <a:spLocks noGrp="1" noChangeArrowheads="1"/>
          </p:cNvSpPr>
          <p:nvPr>
            <p:ph idx="1"/>
          </p:nvPr>
        </p:nvSpPr>
        <p:spPr>
          <a:xfrm>
            <a:off x="1941513" y="1989138"/>
            <a:ext cx="4802187" cy="4338637"/>
          </a:xfrm>
        </p:spPr>
        <p:txBody>
          <a:bodyPr/>
          <a:lstStyle/>
          <a:p>
            <a:r>
              <a:rPr lang="en-US" altLang="en-US" dirty="0"/>
              <a:t>By 2026, every high school sporting event in America will be streamed live. </a:t>
            </a:r>
          </a:p>
          <a:p>
            <a:r>
              <a:rPr lang="en-US" altLang="en-US" dirty="0"/>
              <a:t>The NFHS Network will be </a:t>
            </a:r>
            <a:br>
              <a:rPr lang="en-US" altLang="en-US" dirty="0"/>
            </a:br>
            <a:r>
              <a:rPr lang="en-US" altLang="en-US" dirty="0"/>
              <a:t>THE DESTINATION for fans </a:t>
            </a:r>
            <a:br>
              <a:rPr lang="en-US" altLang="en-US" dirty="0"/>
            </a:br>
            <a:r>
              <a:rPr lang="en-US" altLang="en-US" dirty="0"/>
              <a:t>to view these broadcasts. </a:t>
            </a:r>
          </a:p>
          <a:p>
            <a:r>
              <a:rPr lang="en-US" altLang="en-US" dirty="0"/>
              <a:t>28 Different Sports and Activities</a:t>
            </a:r>
          </a:p>
        </p:txBody>
      </p:sp>
      <p:sp>
        <p:nvSpPr>
          <p:cNvPr id="38916" name="Footer Placeholder 4">
            <a:extLst>
              <a:ext uri="{FF2B5EF4-FFF2-40B4-BE49-F238E27FC236}">
                <a16:creationId xmlns:a16="http://schemas.microsoft.com/office/drawing/2014/main" id="{246A7CF3-2EFE-411F-97C2-4A880DDD2DEE}"/>
              </a:ext>
            </a:extLst>
          </p:cNvPr>
          <p:cNvSpPr txBox="1">
            <a:spLocks noChangeArrowheads="1"/>
          </p:cNvSpPr>
          <p:nvPr/>
        </p:nvSpPr>
        <p:spPr bwMode="auto">
          <a:xfrm>
            <a:off x="8677275" y="5651500"/>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indent="-285750">
              <a:buFont typeface="Arial" panose="020B0604020202020204" pitchFamily="34" charset="0"/>
              <a:buChar char="•"/>
              <a:defRPr sz="2400">
                <a:solidFill>
                  <a:schemeClr val="tx1"/>
                </a:solidFill>
                <a:latin typeface="Calibri" panose="020F0502020204030204" pitchFamily="34" charset="0"/>
              </a:defRPr>
            </a:lvl2pPr>
            <a:lvl3pPr indent="-228600">
              <a:buFont typeface="Calibri" panose="020F0502020204030204" pitchFamily="34" charset="0"/>
              <a:buChar char="–"/>
              <a:defRPr sz="2000">
                <a:solidFill>
                  <a:schemeClr val="tx1"/>
                </a:solidFill>
                <a:latin typeface="Calibri" panose="020F0502020204030204" pitchFamily="34" charset="0"/>
              </a:defRPr>
            </a:lvl3pPr>
            <a:lvl4pPr indent="-228600">
              <a:buFont typeface="Courier New" panose="02070309020205020404" pitchFamily="49" charset="0"/>
              <a:buChar char="o"/>
              <a:defRPr sz="2000">
                <a:solidFill>
                  <a:schemeClr val="tx1"/>
                </a:solidFill>
                <a:latin typeface="Calibri" panose="020F0502020204030204" pitchFamily="34" charset="0"/>
              </a:defRPr>
            </a:lvl4pPr>
            <a:lvl5pPr indent="-228600">
              <a:buFont typeface="Arial" panose="020B0604020202020204" pitchFamily="34" charset="0"/>
              <a:buChar char="»"/>
              <a:defRPr sz="2000">
                <a:solidFill>
                  <a:schemeClr val="tx1"/>
                </a:solidFill>
                <a:latin typeface="Calibri" panose="020F0502020204030204" pitchFamily="34" charset="0"/>
              </a:defRPr>
            </a:lvl5pPr>
            <a:lvl6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2200" b="1" i="0" u="sng" strike="noStrike" kern="1200" cap="none" spc="0" normalizeH="0" baseline="0" noProof="0">
                <a:ln>
                  <a:noFill/>
                </a:ln>
                <a:solidFill>
                  <a:srgbClr val="00205B"/>
                </a:solidFill>
                <a:effectLst/>
                <a:uLnTx/>
                <a:uFillTx/>
                <a:latin typeface="Calibri" panose="020F0502020204030204" pitchFamily="34" charset="0"/>
                <a:ea typeface="+mn-ea"/>
                <a:cs typeface="Arial" panose="020B0604020202020204" pitchFamily="34" charset="0"/>
              </a:rPr>
              <a:t>www.NFHSnetwork.com</a:t>
            </a:r>
          </a:p>
        </p:txBody>
      </p:sp>
      <p:pic>
        <p:nvPicPr>
          <p:cNvPr id="38917" name="Picture 6">
            <a:extLst>
              <a:ext uri="{FF2B5EF4-FFF2-40B4-BE49-F238E27FC236}">
                <a16:creationId xmlns:a16="http://schemas.microsoft.com/office/drawing/2014/main" id="{634F527C-38CF-45FF-B426-4A9AF8B2E7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4700" y="1889125"/>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Picture 7" descr="A close up of a sign&#10;&#10;Description automatically generated">
            <a:extLst>
              <a:ext uri="{FF2B5EF4-FFF2-40B4-BE49-F238E27FC236}">
                <a16:creationId xmlns:a16="http://schemas.microsoft.com/office/drawing/2014/main" id="{90893D14-5825-4C91-BD1E-467E1A573F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4700" y="4910138"/>
            <a:ext cx="1268413" cy="148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41000DE-E878-4821-A582-BD013015CFDB}"/>
              </a:ext>
            </a:extLst>
          </p:cNvPr>
          <p:cNvSpPr>
            <a:spLocks noGrp="1"/>
          </p:cNvSpPr>
          <p:nvPr>
            <p:ph type="ftr" sz="quarter" idx="3"/>
          </p:nvPr>
        </p:nvSpPr>
        <p:spPr>
          <a:xfrm>
            <a:off x="10199688" y="6524625"/>
            <a:ext cx="1992312" cy="295275"/>
          </a:xfr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414B56"/>
                </a:solidFill>
                <a:effectLst/>
                <a:uLnTx/>
                <a:uFillTx/>
                <a:latin typeface="Arial" panose="020B0604020202020204" pitchFamily="34" charset="0"/>
                <a:ea typeface="+mn-ea"/>
                <a:cs typeface="Arial" panose="020B0604020202020204" pitchFamily="34" charset="0"/>
              </a:rPr>
              <a:t>www.nfhs.org</a:t>
            </a:r>
          </a:p>
        </p:txBody>
      </p:sp>
      <p:pic>
        <p:nvPicPr>
          <p:cNvPr id="40963" name="Picture 5" descr="Slide10.png">
            <a:extLst>
              <a:ext uri="{FF2B5EF4-FFF2-40B4-BE49-F238E27FC236}">
                <a16:creationId xmlns:a16="http://schemas.microsoft.com/office/drawing/2014/main" id="{F40B21C5-BFFC-4F71-9658-E47C8A2CE68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4A54C-57D9-2AAD-E14F-F365207B4D04}"/>
              </a:ext>
            </a:extLst>
          </p:cNvPr>
          <p:cNvSpPr>
            <a:spLocks noGrp="1"/>
          </p:cNvSpPr>
          <p:nvPr>
            <p:ph type="ctrTitle"/>
          </p:nvPr>
        </p:nvSpPr>
        <p:spPr/>
        <p:txBody>
          <a:bodyPr/>
          <a:lstStyle/>
          <a:p>
            <a:r>
              <a:rPr lang="en-US" dirty="0"/>
              <a:t>Thank you. Have a wonderful season!</a:t>
            </a:r>
          </a:p>
        </p:txBody>
      </p:sp>
      <p:sp>
        <p:nvSpPr>
          <p:cNvPr id="4" name="TextBox 3">
            <a:extLst>
              <a:ext uri="{FF2B5EF4-FFF2-40B4-BE49-F238E27FC236}">
                <a16:creationId xmlns:a16="http://schemas.microsoft.com/office/drawing/2014/main" id="{D043A105-DA69-3BDD-8AEC-CDE4B988D86C}"/>
              </a:ext>
            </a:extLst>
          </p:cNvPr>
          <p:cNvSpPr txBox="1"/>
          <p:nvPr/>
        </p:nvSpPr>
        <p:spPr>
          <a:xfrm>
            <a:off x="1524000" y="5165125"/>
            <a:ext cx="9144000" cy="369332"/>
          </a:xfrm>
          <a:prstGeom prst="rect">
            <a:avLst/>
          </a:prstGeom>
          <a:noFill/>
        </p:spPr>
        <p:txBody>
          <a:bodyPr wrap="square" rtlCol="0">
            <a:spAutoFit/>
          </a:bodyPr>
          <a:lstStyle/>
          <a:p>
            <a:pPr algn="ctr"/>
            <a:r>
              <a:rPr lang="en-US" b="0" dirty="0" err="1">
                <a:solidFill>
                  <a:schemeClr val="bg1"/>
                </a:solidFill>
                <a:latin typeface="Calibri" panose="020F0502020204030204" pitchFamily="34" charset="0"/>
                <a:cs typeface="Calibri" panose="020F0502020204030204" pitchFamily="34" charset="0"/>
              </a:rPr>
              <a:t>NFHS.org</a:t>
            </a:r>
            <a:r>
              <a:rPr lang="en-US" b="0" dirty="0">
                <a:solidFill>
                  <a:schemeClr val="bg1"/>
                </a:solidFill>
                <a:latin typeface="Calibri" panose="020F0502020204030204" pitchFamily="34" charset="0"/>
                <a:cs typeface="Calibri" panose="020F0502020204030204" pitchFamily="34" charset="0"/>
              </a:rPr>
              <a:t>		Phone #		Email</a:t>
            </a:r>
          </a:p>
        </p:txBody>
      </p:sp>
    </p:spTree>
    <p:extLst>
      <p:ext uri="{BB962C8B-B14F-4D97-AF65-F5344CB8AC3E}">
        <p14:creationId xmlns:p14="http://schemas.microsoft.com/office/powerpoint/2010/main" val="6701537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A1F45"/>
        </a:solidFill>
        <a:ln>
          <a:noFill/>
        </a:ln>
      </a:spPr>
      <a:bodyPr rtlCol="0" anchor="ctr"/>
      <a:lstStyle>
        <a:defPPr algn="ctr">
          <a:defRPr sz="1800" dirty="0"/>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6179</TotalTime>
  <Words>4324</Words>
  <Application>Microsoft Office PowerPoint</Application>
  <PresentationFormat>Widescreen</PresentationFormat>
  <Paragraphs>338</Paragraphs>
  <Slides>93</Slides>
  <Notes>10</Notes>
  <HiddenSlides>0</HiddenSlides>
  <MMClips>8</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93</vt:i4>
      </vt:variant>
    </vt:vector>
  </HeadingPairs>
  <TitlesOfParts>
    <vt:vector size="104" baseType="lpstr">
      <vt:lpstr>Aptos</vt:lpstr>
      <vt:lpstr>Aptos Display</vt:lpstr>
      <vt:lpstr>Arial</vt:lpstr>
      <vt:lpstr>Calibri</vt:lpstr>
      <vt:lpstr>Courier New</vt:lpstr>
      <vt:lpstr>Helvetica Condensed</vt:lpstr>
      <vt:lpstr>Symbol</vt:lpstr>
      <vt:lpstr>Times New Roman</vt:lpstr>
      <vt:lpstr>Wingdings</vt:lpstr>
      <vt:lpstr>Office Theme</vt:lpstr>
      <vt:lpstr>Acrobat Document</vt:lpstr>
      <vt:lpstr>CIF Wrestling Rules Interpreter Meeting 2025-26</vt:lpstr>
      <vt:lpstr>2025 - 2026 NFHS  Wrestling Rules Interpretation PowerPoint</vt:lpstr>
      <vt:lpstr>National Federation of  State High School Associations</vt:lpstr>
      <vt:lpstr>NFHS Rules Review Committee</vt:lpstr>
      <vt:lpstr>CWOARULES.COM</vt:lpstr>
      <vt:lpstr>NFHS Wrestling Rules Tests</vt:lpstr>
      <vt:lpstr>2025 CIF Wrestling Officials </vt:lpstr>
      <vt:lpstr>PowerPoint Presentation</vt:lpstr>
      <vt:lpstr>Golden Whistle Award </vt:lpstr>
      <vt:lpstr>LAST YEARS MAJOR RULES 2024-25  CHANGES</vt:lpstr>
      <vt:lpstr>Points of contact rules 5-10, 5-15-1, 5-15-2c, 5-15-3, 5-18, 5-22-1, 5-22-2, 5-25-1, 5-25-3, 6-4-1</vt:lpstr>
      <vt:lpstr>Out of bounds  Rules book picture 32</vt:lpstr>
      <vt:lpstr>inbounds</vt:lpstr>
      <vt:lpstr>Out of bounds  no contact point touching the mat  </vt:lpstr>
      <vt:lpstr>Near-fall rules 5-11-2g, 5-11-2h, 5-11-3, 9-1-5</vt:lpstr>
      <vt:lpstr>Near-fall scoring symbols</vt:lpstr>
      <vt:lpstr>Takedown rule 9-1-2, summary of scoring</vt:lpstr>
      <vt:lpstr>2025 - 2026 NFHS Wrestling Rules Changes</vt:lpstr>
      <vt:lpstr>RULE 1-2-2 DUAL MEET</vt:lpstr>
      <vt:lpstr>RULE 1-2-2 DUAL MEET</vt:lpstr>
      <vt:lpstr>RULE 1-2-2 DUAL MEET</vt:lpstr>
      <vt:lpstr>RULE 4-1-2 WRESTLERS’ UNIFORM </vt:lpstr>
      <vt:lpstr>RULE 4-1-2 WRESTLERS’ UNIFORM</vt:lpstr>
      <vt:lpstr>RULE 4-3-5 SPECIAL EQUIPMENT </vt:lpstr>
      <vt:lpstr>RULE 4-3-5 SPECIAL EQUIPMENT</vt:lpstr>
      <vt:lpstr> RULE 5-11-2c, 5-11-4b FALL, NEAR FALL &amp; TECHNICAL FALL </vt:lpstr>
      <vt:lpstr>RULE 5-11-2c, 5-11-4b FALL, NEAR FALL &amp; TECHNICAL FALL</vt:lpstr>
      <vt:lpstr>RULE 5-11-2c, 5-11-4b FALL, NEAR FALL &amp; TECHNICAL FALL</vt:lpstr>
      <vt:lpstr>RULE 5-11-2c, 5-11-4b FALL, NEAR FALL &amp; TECHNICAL FALL</vt:lpstr>
      <vt:lpstr>RULE 5-11-2c, 5-11-4b FALL, NEAR FALL &amp; TECHNICAL FALL</vt:lpstr>
      <vt:lpstr>ILLEGAL HOLDS/MANEUVERS 7-1-5n</vt:lpstr>
      <vt:lpstr>RULE 7-1-5n ILLEGAL HOLDS/MANEUVERS</vt:lpstr>
      <vt:lpstr> Illegal</vt:lpstr>
      <vt:lpstr>PowerPoint Presentation</vt:lpstr>
      <vt:lpstr>PowerPoint Presentation</vt:lpstr>
      <vt:lpstr>PowerPoint Presentation</vt:lpstr>
      <vt:lpstr>PowerPoint Presentation</vt:lpstr>
      <vt:lpstr>PowerPoint Presentation</vt:lpstr>
      <vt:lpstr>Illegal Cut Back </vt:lpstr>
      <vt:lpstr>What do you think?</vt:lpstr>
      <vt:lpstr>What do you think?</vt:lpstr>
      <vt:lpstr>TECHNICAL VIOLATIONS 7-3-3</vt:lpstr>
      <vt:lpstr>RULE 7-3-3 TECHNICAL VIOLATIONS </vt:lpstr>
      <vt:lpstr>OFFICIAL WRESTLING SIGNALS </vt:lpstr>
      <vt:lpstr>OFFICIAL WRESTLING SIGNALS</vt:lpstr>
      <vt:lpstr>OFFICIAL WRESTLING SIGNALS</vt:lpstr>
      <vt:lpstr>Great help at duals and tournaments</vt:lpstr>
      <vt:lpstr>2025 NFHS Wrestling Points of Emphasis</vt:lpstr>
      <vt:lpstr>USE AND NECESSITY  OF NFHS SKIN LESION FORM</vt:lpstr>
      <vt:lpstr>PowerPoint Presentation</vt:lpstr>
      <vt:lpstr>PowerPoint Presentation</vt:lpstr>
      <vt:lpstr>Concealment of a communicable skin condition</vt:lpstr>
      <vt:lpstr>Officials proper Grooming and Skin checks </vt:lpstr>
      <vt:lpstr>Weigh-ins/Groom checks</vt:lpstr>
      <vt:lpstr>SKIN CHECK PROCEDURES</vt:lpstr>
      <vt:lpstr>USE AND NECESSITY  OF NFHS SKIN LESION FORM</vt:lpstr>
      <vt:lpstr>USE AND NECESSITY  OF NFHS SKIN LESION FORM</vt:lpstr>
      <vt:lpstr>Herpes Gladitorium</vt:lpstr>
      <vt:lpstr>Herpes </vt:lpstr>
      <vt:lpstr>Communicable?</vt:lpstr>
      <vt:lpstr>What do you think?</vt:lpstr>
      <vt:lpstr>Same issue</vt:lpstr>
      <vt:lpstr>Both sides What is the issue with the condition being in this part of the body? </vt:lpstr>
      <vt:lpstr>Resource  The MAT DOC  For Coaches-Trainers-Doctors-Parents-Athletes </vt:lpstr>
      <vt:lpstr>Send pictures of condition and get a reply within a day The MAT DOC  </vt:lpstr>
      <vt:lpstr>Services available The MAT DOC </vt:lpstr>
      <vt:lpstr>Many examples in gallery The Mat Doc </vt:lpstr>
      <vt:lpstr>Skin Condition broken down by Category Good Resource for coaches and trainers </vt:lpstr>
      <vt:lpstr>COACH MISCONDUCT PENALTY — CONSEQUENCES</vt:lpstr>
      <vt:lpstr>Coaches Misconduct or Unsportsmanlike? </vt:lpstr>
      <vt:lpstr>Coaches Misconduct</vt:lpstr>
      <vt:lpstr>Unsportsmanlike </vt:lpstr>
      <vt:lpstr>COACH MISCONDUCT PENALTY — CONSEQUENCES</vt:lpstr>
      <vt:lpstr>COACH MISCONDUCT PENALTY — CONSEQUENCES</vt:lpstr>
      <vt:lpstr>COACH MISCONDUCT PENALTY — CONSEQUENCES</vt:lpstr>
      <vt:lpstr>COACH MISCONDUCT PENALTY — CONSEQUENCES</vt:lpstr>
      <vt:lpstr>NFHS OFFICIAL WRESTLING SIGNALS — OUT OF BOUNDS</vt:lpstr>
      <vt:lpstr>Good Signal</vt:lpstr>
      <vt:lpstr>VIDEOS</vt:lpstr>
      <vt:lpstr>Videos </vt:lpstr>
      <vt:lpstr>Making the right call </vt:lpstr>
      <vt:lpstr>VIDEO NIGHTS</vt:lpstr>
      <vt:lpstr>NFHS OFFICIAL WRESTLING SIGNALS — OUT OF BOUNDS</vt:lpstr>
      <vt:lpstr>NFHS OFFICIAL WRESTLING SIGNALS — OUT OF BOUNDS</vt:lpstr>
      <vt:lpstr>National Federation of  State High School Associations</vt:lpstr>
      <vt:lpstr>NEW NFHS Rules App</vt:lpstr>
      <vt:lpstr> Guidelines for Schools and state associations for consideration of accommodations </vt:lpstr>
      <vt:lpstr> NFHS Learning Center</vt:lpstr>
      <vt:lpstr>PowerPoint Presentation</vt:lpstr>
      <vt:lpstr>NFHS Network</vt:lpstr>
      <vt:lpstr>NFHS Network</vt:lpstr>
      <vt:lpstr>PowerPoint Presentation</vt:lpstr>
      <vt:lpstr>Thank you. Have a wonderful season!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McIntosh</dc:creator>
  <cp:lastModifiedBy>Duane Morgan</cp:lastModifiedBy>
  <cp:revision>54</cp:revision>
  <dcterms:created xsi:type="dcterms:W3CDTF">2024-02-15T19:09:41Z</dcterms:created>
  <dcterms:modified xsi:type="dcterms:W3CDTF">2025-10-07T19:51:52Z</dcterms:modified>
</cp:coreProperties>
</file>